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heme/themeOverride3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6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7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29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30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31.xml" ContentType="application/vnd.openxmlformats-officedocument.presentationml.notesSlide+xml"/>
  <Override PartName="/ppt/tags/tag17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49" r:id="rId4"/>
  </p:sldMasterIdLst>
  <p:notesMasterIdLst>
    <p:notesMasterId r:id="rId37"/>
  </p:notesMasterIdLst>
  <p:handoutMasterIdLst>
    <p:handoutMasterId r:id="rId38"/>
  </p:handoutMasterIdLst>
  <p:sldIdLst>
    <p:sldId id="491" r:id="rId5"/>
    <p:sldId id="256" r:id="rId6"/>
    <p:sldId id="441" r:id="rId7"/>
    <p:sldId id="489" r:id="rId8"/>
    <p:sldId id="442" r:id="rId9"/>
    <p:sldId id="494" r:id="rId10"/>
    <p:sldId id="492" r:id="rId11"/>
    <p:sldId id="486" r:id="rId12"/>
    <p:sldId id="508" r:id="rId13"/>
    <p:sldId id="496" r:id="rId14"/>
    <p:sldId id="498" r:id="rId15"/>
    <p:sldId id="499" r:id="rId16"/>
    <p:sldId id="500" r:id="rId17"/>
    <p:sldId id="502" r:id="rId18"/>
    <p:sldId id="503" r:id="rId19"/>
    <p:sldId id="504" r:id="rId20"/>
    <p:sldId id="511" r:id="rId21"/>
    <p:sldId id="495" r:id="rId22"/>
    <p:sldId id="485" r:id="rId23"/>
    <p:sldId id="497" r:id="rId24"/>
    <p:sldId id="487" r:id="rId25"/>
    <p:sldId id="456" r:id="rId26"/>
    <p:sldId id="457" r:id="rId27"/>
    <p:sldId id="459" r:id="rId28"/>
    <p:sldId id="501" r:id="rId29"/>
    <p:sldId id="477" r:id="rId30"/>
    <p:sldId id="510" r:id="rId31"/>
    <p:sldId id="505" r:id="rId32"/>
    <p:sldId id="506" r:id="rId33"/>
    <p:sldId id="507" r:id="rId34"/>
    <p:sldId id="509" r:id="rId35"/>
    <p:sldId id="478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ochocib Script Latin Pro" panose="02000503000000020003" pitchFamily="2" charset="0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D4640A-4BF1-B605-753F-6C9FFCE08485}" name="Christine Plourde" initials="CP" userId="S::Christine.Plourde@education.gouv.qc.ca::1380e7a5-39fc-4c70-bb04-2b976e9529ec" providerId="AD"/>
  <p188:author id="{E6B69068-DA0D-EEFB-AE95-8A9C3C44BD13}" name="Geneviève Rioux" initials="GR" userId="S::genevieve.rioux@education.gouv.qc.ca::82b61782-23cd-44a3-8797-029c876a6f3d" providerId="AD"/>
  <p188:author id="{07FCAC6C-DF1C-139C-D002-D97EF992EB2F}" name="Utilisateur invité" initials="Ui" userId="S::urn:spo:anon#231f3ef345eea39ed99a8dc396004fb6ac90a7560324d0d57793573dea62272b::" providerId="AD"/>
  <p188:author id="{EF867AB5-304B-6328-191A-CCE8D8D14238}" name="Stéphane Lavoie" initials="SL" userId="S::stephane.lavoie@recit.qc.ca::016a1abd-9baa-490c-bc94-7493b7e161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A2200-AA65-44D6-8F9E-453669870C39}" v="1178" dt="2023-04-05T16:37:58.092"/>
    <p1510:client id="{488744B5-EC6A-4C95-A4E9-4D242E536682}" v="605" dt="2023-04-05T16:37:38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ève Rioux" userId="82b61782-23cd-44a3-8797-029c876a6f3d" providerId="ADAL" clId="{7206FE70-D492-4ABD-9A27-662BE381D260}"/>
    <pc:docChg chg="modSld">
      <pc:chgData name="Geneviève Rioux" userId="82b61782-23cd-44a3-8797-029c876a6f3d" providerId="ADAL" clId="{7206FE70-D492-4ABD-9A27-662BE381D260}" dt="2023-04-06T13:18:44.693" v="32" actId="20577"/>
      <pc:docMkLst>
        <pc:docMk/>
      </pc:docMkLst>
      <pc:sldChg chg="modNotesTx">
        <pc:chgData name="Geneviève Rioux" userId="82b61782-23cd-44a3-8797-029c876a6f3d" providerId="ADAL" clId="{7206FE70-D492-4ABD-9A27-662BE381D260}" dt="2023-04-06T13:16:58.196" v="1" actId="20577"/>
        <pc:sldMkLst>
          <pc:docMk/>
          <pc:sldMk cId="558530447" sldId="256"/>
        </pc:sldMkLst>
      </pc:sldChg>
      <pc:sldChg chg="modNotesTx">
        <pc:chgData name="Geneviève Rioux" userId="82b61782-23cd-44a3-8797-029c876a6f3d" providerId="ADAL" clId="{7206FE70-D492-4ABD-9A27-662BE381D260}" dt="2023-04-06T13:17:01.499" v="2" actId="20577"/>
        <pc:sldMkLst>
          <pc:docMk/>
          <pc:sldMk cId="1607550283" sldId="441"/>
        </pc:sldMkLst>
      </pc:sldChg>
      <pc:sldChg chg="modNotesTx">
        <pc:chgData name="Geneviève Rioux" userId="82b61782-23cd-44a3-8797-029c876a6f3d" providerId="ADAL" clId="{7206FE70-D492-4ABD-9A27-662BE381D260}" dt="2023-04-06T13:17:09.942" v="4" actId="20577"/>
        <pc:sldMkLst>
          <pc:docMk/>
          <pc:sldMk cId="1269450786" sldId="442"/>
        </pc:sldMkLst>
      </pc:sldChg>
      <pc:sldChg chg="modNotesTx">
        <pc:chgData name="Geneviève Rioux" userId="82b61782-23cd-44a3-8797-029c876a6f3d" providerId="ADAL" clId="{7206FE70-D492-4ABD-9A27-662BE381D260}" dt="2023-04-06T13:18:12.593" v="22" actId="20577"/>
        <pc:sldMkLst>
          <pc:docMk/>
          <pc:sldMk cId="1258770315" sldId="456"/>
        </pc:sldMkLst>
      </pc:sldChg>
      <pc:sldChg chg="modNotesTx">
        <pc:chgData name="Geneviève Rioux" userId="82b61782-23cd-44a3-8797-029c876a6f3d" providerId="ADAL" clId="{7206FE70-D492-4ABD-9A27-662BE381D260}" dt="2023-04-06T13:18:15.215" v="23" actId="20577"/>
        <pc:sldMkLst>
          <pc:docMk/>
          <pc:sldMk cId="3409218225" sldId="457"/>
        </pc:sldMkLst>
      </pc:sldChg>
      <pc:sldChg chg="modNotesTx">
        <pc:chgData name="Geneviève Rioux" userId="82b61782-23cd-44a3-8797-029c876a6f3d" providerId="ADAL" clId="{7206FE70-D492-4ABD-9A27-662BE381D260}" dt="2023-04-06T13:18:19.982" v="24" actId="20577"/>
        <pc:sldMkLst>
          <pc:docMk/>
          <pc:sldMk cId="3025908400" sldId="459"/>
        </pc:sldMkLst>
      </pc:sldChg>
      <pc:sldChg chg="modNotesTx">
        <pc:chgData name="Geneviève Rioux" userId="82b61782-23cd-44a3-8797-029c876a6f3d" providerId="ADAL" clId="{7206FE70-D492-4ABD-9A27-662BE381D260}" dt="2023-04-06T13:18:30.141" v="27" actId="20577"/>
        <pc:sldMkLst>
          <pc:docMk/>
          <pc:sldMk cId="910666487" sldId="477"/>
        </pc:sldMkLst>
      </pc:sldChg>
      <pc:sldChg chg="modNotesTx">
        <pc:chgData name="Geneviève Rioux" userId="82b61782-23cd-44a3-8797-029c876a6f3d" providerId="ADAL" clId="{7206FE70-D492-4ABD-9A27-662BE381D260}" dt="2023-04-06T13:18:42.211" v="31" actId="20577"/>
        <pc:sldMkLst>
          <pc:docMk/>
          <pc:sldMk cId="3580267729" sldId="478"/>
        </pc:sldMkLst>
      </pc:sldChg>
      <pc:sldChg chg="modNotesTx">
        <pc:chgData name="Geneviève Rioux" userId="82b61782-23cd-44a3-8797-029c876a6f3d" providerId="ADAL" clId="{7206FE70-D492-4ABD-9A27-662BE381D260}" dt="2023-04-06T13:18:04.920" v="19" actId="20577"/>
        <pc:sldMkLst>
          <pc:docMk/>
          <pc:sldMk cId="1271847157" sldId="485"/>
        </pc:sldMkLst>
      </pc:sldChg>
      <pc:sldChg chg="modNotesTx">
        <pc:chgData name="Geneviève Rioux" userId="82b61782-23cd-44a3-8797-029c876a6f3d" providerId="ADAL" clId="{7206FE70-D492-4ABD-9A27-662BE381D260}" dt="2023-04-06T13:17:20.129" v="7" actId="20577"/>
        <pc:sldMkLst>
          <pc:docMk/>
          <pc:sldMk cId="1700659420" sldId="486"/>
        </pc:sldMkLst>
      </pc:sldChg>
      <pc:sldChg chg="modNotesTx">
        <pc:chgData name="Geneviève Rioux" userId="82b61782-23cd-44a3-8797-029c876a6f3d" providerId="ADAL" clId="{7206FE70-D492-4ABD-9A27-662BE381D260}" dt="2023-04-06T13:18:10.221" v="21" actId="20577"/>
        <pc:sldMkLst>
          <pc:docMk/>
          <pc:sldMk cId="3871863658" sldId="487"/>
        </pc:sldMkLst>
      </pc:sldChg>
      <pc:sldChg chg="modNotesTx">
        <pc:chgData name="Geneviève Rioux" userId="82b61782-23cd-44a3-8797-029c876a6f3d" providerId="ADAL" clId="{7206FE70-D492-4ABD-9A27-662BE381D260}" dt="2023-04-06T13:17:05.197" v="3" actId="20577"/>
        <pc:sldMkLst>
          <pc:docMk/>
          <pc:sldMk cId="3711514230" sldId="489"/>
        </pc:sldMkLst>
      </pc:sldChg>
      <pc:sldChg chg="modNotesTx">
        <pc:chgData name="Geneviève Rioux" userId="82b61782-23cd-44a3-8797-029c876a6f3d" providerId="ADAL" clId="{7206FE70-D492-4ABD-9A27-662BE381D260}" dt="2023-04-06T13:16:53.686" v="0" actId="20577"/>
        <pc:sldMkLst>
          <pc:docMk/>
          <pc:sldMk cId="3603356969" sldId="491"/>
        </pc:sldMkLst>
      </pc:sldChg>
      <pc:sldChg chg="modNotesTx">
        <pc:chgData name="Geneviève Rioux" userId="82b61782-23cd-44a3-8797-029c876a6f3d" providerId="ADAL" clId="{7206FE70-D492-4ABD-9A27-662BE381D260}" dt="2023-04-06T13:17:17.265" v="6" actId="20577"/>
        <pc:sldMkLst>
          <pc:docMk/>
          <pc:sldMk cId="3836676806" sldId="492"/>
        </pc:sldMkLst>
      </pc:sldChg>
      <pc:sldChg chg="modNotesTx">
        <pc:chgData name="Geneviève Rioux" userId="82b61782-23cd-44a3-8797-029c876a6f3d" providerId="ADAL" clId="{7206FE70-D492-4ABD-9A27-662BE381D260}" dt="2023-04-06T13:17:14.095" v="5" actId="20577"/>
        <pc:sldMkLst>
          <pc:docMk/>
          <pc:sldMk cId="1974804257" sldId="494"/>
        </pc:sldMkLst>
      </pc:sldChg>
      <pc:sldChg chg="modNotesTx">
        <pc:chgData name="Geneviève Rioux" userId="82b61782-23cd-44a3-8797-029c876a6f3d" providerId="ADAL" clId="{7206FE70-D492-4ABD-9A27-662BE381D260}" dt="2023-04-06T13:18:02.083" v="18" actId="20577"/>
        <pc:sldMkLst>
          <pc:docMk/>
          <pc:sldMk cId="39752401" sldId="495"/>
        </pc:sldMkLst>
      </pc:sldChg>
      <pc:sldChg chg="modNotesTx">
        <pc:chgData name="Geneviève Rioux" userId="82b61782-23cd-44a3-8797-029c876a6f3d" providerId="ADAL" clId="{7206FE70-D492-4ABD-9A27-662BE381D260}" dt="2023-04-06T13:17:26.417" v="9" actId="20577"/>
        <pc:sldMkLst>
          <pc:docMk/>
          <pc:sldMk cId="3177377134" sldId="496"/>
        </pc:sldMkLst>
      </pc:sldChg>
      <pc:sldChg chg="modNotesTx">
        <pc:chgData name="Geneviève Rioux" userId="82b61782-23cd-44a3-8797-029c876a6f3d" providerId="ADAL" clId="{7206FE70-D492-4ABD-9A27-662BE381D260}" dt="2023-04-06T13:18:06.938" v="20" actId="20577"/>
        <pc:sldMkLst>
          <pc:docMk/>
          <pc:sldMk cId="3837573459" sldId="497"/>
        </pc:sldMkLst>
      </pc:sldChg>
      <pc:sldChg chg="modNotesTx">
        <pc:chgData name="Geneviève Rioux" userId="82b61782-23cd-44a3-8797-029c876a6f3d" providerId="ADAL" clId="{7206FE70-D492-4ABD-9A27-662BE381D260}" dt="2023-04-06T13:17:30.979" v="10" actId="20577"/>
        <pc:sldMkLst>
          <pc:docMk/>
          <pc:sldMk cId="358758755" sldId="498"/>
        </pc:sldMkLst>
      </pc:sldChg>
      <pc:sldChg chg="modNotesTx">
        <pc:chgData name="Geneviève Rioux" userId="82b61782-23cd-44a3-8797-029c876a6f3d" providerId="ADAL" clId="{7206FE70-D492-4ABD-9A27-662BE381D260}" dt="2023-04-06T13:17:37.339" v="11" actId="20577"/>
        <pc:sldMkLst>
          <pc:docMk/>
          <pc:sldMk cId="1300087648" sldId="499"/>
        </pc:sldMkLst>
      </pc:sldChg>
      <pc:sldChg chg="modNotesTx">
        <pc:chgData name="Geneviève Rioux" userId="82b61782-23cd-44a3-8797-029c876a6f3d" providerId="ADAL" clId="{7206FE70-D492-4ABD-9A27-662BE381D260}" dt="2023-04-06T13:17:39.979" v="12" actId="20577"/>
        <pc:sldMkLst>
          <pc:docMk/>
          <pc:sldMk cId="2683108986" sldId="500"/>
        </pc:sldMkLst>
      </pc:sldChg>
      <pc:sldChg chg="delCm modNotesTx">
        <pc:chgData name="Geneviève Rioux" userId="82b61782-23cd-44a3-8797-029c876a6f3d" providerId="ADAL" clId="{7206FE70-D492-4ABD-9A27-662BE381D260}" dt="2023-04-06T13:18:27.533" v="26"/>
        <pc:sldMkLst>
          <pc:docMk/>
          <pc:sldMk cId="860997853" sldId="501"/>
        </pc:sldMkLst>
      </pc:sldChg>
      <pc:sldChg chg="modNotesTx">
        <pc:chgData name="Geneviève Rioux" userId="82b61782-23cd-44a3-8797-029c876a6f3d" providerId="ADAL" clId="{7206FE70-D492-4ABD-9A27-662BE381D260}" dt="2023-04-06T13:17:45.557" v="13" actId="20577"/>
        <pc:sldMkLst>
          <pc:docMk/>
          <pc:sldMk cId="2546750376" sldId="502"/>
        </pc:sldMkLst>
      </pc:sldChg>
      <pc:sldChg chg="modNotesTx">
        <pc:chgData name="Geneviève Rioux" userId="82b61782-23cd-44a3-8797-029c876a6f3d" providerId="ADAL" clId="{7206FE70-D492-4ABD-9A27-662BE381D260}" dt="2023-04-06T13:17:48.032" v="14" actId="20577"/>
        <pc:sldMkLst>
          <pc:docMk/>
          <pc:sldMk cId="2800237702" sldId="503"/>
        </pc:sldMkLst>
      </pc:sldChg>
      <pc:sldChg chg="delCm modNotesTx">
        <pc:chgData name="Geneviève Rioux" userId="82b61782-23cd-44a3-8797-029c876a6f3d" providerId="ADAL" clId="{7206FE70-D492-4ABD-9A27-662BE381D260}" dt="2023-04-06T13:17:54.843" v="16"/>
        <pc:sldMkLst>
          <pc:docMk/>
          <pc:sldMk cId="1464668346" sldId="504"/>
        </pc:sldMkLst>
      </pc:sldChg>
      <pc:sldChg chg="modNotesTx">
        <pc:chgData name="Geneviève Rioux" userId="82b61782-23cd-44a3-8797-029c876a6f3d" providerId="ADAL" clId="{7206FE70-D492-4ABD-9A27-662BE381D260}" dt="2023-04-06T13:18:35.235" v="28" actId="20577"/>
        <pc:sldMkLst>
          <pc:docMk/>
          <pc:sldMk cId="1485508636" sldId="505"/>
        </pc:sldMkLst>
      </pc:sldChg>
      <pc:sldChg chg="modNotesTx">
        <pc:chgData name="Geneviève Rioux" userId="82b61782-23cd-44a3-8797-029c876a6f3d" providerId="ADAL" clId="{7206FE70-D492-4ABD-9A27-662BE381D260}" dt="2023-04-06T13:18:37.279" v="29" actId="20577"/>
        <pc:sldMkLst>
          <pc:docMk/>
          <pc:sldMk cId="3918779718" sldId="506"/>
        </pc:sldMkLst>
      </pc:sldChg>
      <pc:sldChg chg="modNotesTx">
        <pc:chgData name="Geneviève Rioux" userId="82b61782-23cd-44a3-8797-029c876a6f3d" providerId="ADAL" clId="{7206FE70-D492-4ABD-9A27-662BE381D260}" dt="2023-04-06T13:18:39.237" v="30" actId="20577"/>
        <pc:sldMkLst>
          <pc:docMk/>
          <pc:sldMk cId="3872984473" sldId="507"/>
        </pc:sldMkLst>
      </pc:sldChg>
      <pc:sldChg chg="modNotesTx">
        <pc:chgData name="Geneviève Rioux" userId="82b61782-23cd-44a3-8797-029c876a6f3d" providerId="ADAL" clId="{7206FE70-D492-4ABD-9A27-662BE381D260}" dt="2023-04-06T13:17:24.013" v="8" actId="20577"/>
        <pc:sldMkLst>
          <pc:docMk/>
          <pc:sldMk cId="23794630" sldId="508"/>
        </pc:sldMkLst>
      </pc:sldChg>
      <pc:sldChg chg="modNotesTx">
        <pc:chgData name="Geneviève Rioux" userId="82b61782-23cd-44a3-8797-029c876a6f3d" providerId="ADAL" clId="{7206FE70-D492-4ABD-9A27-662BE381D260}" dt="2023-04-06T13:18:44.693" v="32" actId="20577"/>
        <pc:sldMkLst>
          <pc:docMk/>
          <pc:sldMk cId="2812997847" sldId="509"/>
        </pc:sldMkLst>
      </pc:sldChg>
      <pc:sldChg chg="modNotesTx">
        <pc:chgData name="Geneviève Rioux" userId="82b61782-23cd-44a3-8797-029c876a6f3d" providerId="ADAL" clId="{7206FE70-D492-4ABD-9A27-662BE381D260}" dt="2023-04-06T13:17:59.358" v="17" actId="20577"/>
        <pc:sldMkLst>
          <pc:docMk/>
          <pc:sldMk cId="2589979009" sldId="5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B2EA6-BFB3-4D5E-A6DB-7B71742B6673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2397B0-FA50-4F78-898A-82A1C62DEB13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Utilisateurs aveugles mais aussi…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170F0-EC86-4116-AF8C-EF7E8CCBED34}" type="parTrans" cxnId="{5E01030D-9D02-494D-A703-76C8FBD7BD09}">
      <dgm:prSet/>
      <dgm:spPr/>
      <dgm:t>
        <a:bodyPr/>
        <a:lstStyle/>
        <a:p>
          <a:endParaRPr lang="en-US"/>
        </a:p>
      </dgm:t>
    </dgm:pt>
    <dgm:pt modelId="{9BC0DC4B-2D2F-4C4B-B0AB-2BEB5AAEAA93}" type="sibTrans" cxnId="{5E01030D-9D02-494D-A703-76C8FBD7BD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8FCB4-BB36-4E14-B006-E69C2114C40E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Daltonisme 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80B2D-FF19-4059-8082-8F86A2A7CD41}" type="parTrans" cxnId="{79FEAFE6-DA22-4A86-815D-74B0E5DA5C93}">
      <dgm:prSet/>
      <dgm:spPr/>
      <dgm:t>
        <a:bodyPr/>
        <a:lstStyle/>
        <a:p>
          <a:endParaRPr lang="fr-CA"/>
        </a:p>
      </dgm:t>
    </dgm:pt>
    <dgm:pt modelId="{1C3ED5E5-7176-4044-93F1-8D0A7BEEF56C}" type="sibTrans" cxnId="{79FEAFE6-DA22-4A86-815D-74B0E5DA5C93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7E4E2-2274-483C-8E41-A0A287EAF27D}">
      <dgm:prSet/>
      <dgm:spPr/>
      <dgm:t>
        <a:bodyPr/>
        <a:lstStyle/>
        <a:p>
          <a:r>
            <a:rPr lang="fr-CA" b="0" i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Audition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EE916-0748-4938-891B-400192355F2E}" type="parTrans" cxnId="{22817826-B1CD-4F97-9252-D135AC43FB95}">
      <dgm:prSet/>
      <dgm:spPr/>
      <dgm:t>
        <a:bodyPr/>
        <a:lstStyle/>
        <a:p>
          <a:endParaRPr lang="fr-CA"/>
        </a:p>
      </dgm:t>
    </dgm:pt>
    <dgm:pt modelId="{8112606F-D17E-4D48-BA52-2636F99FA4A8}" type="sibTrans" cxnId="{22817826-B1CD-4F97-9252-D135AC43FB95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F2873-1457-4D1A-918E-B75F4BEB6D83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Mobilité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EAEF0-B656-4833-905C-A4DD1CAAFADC}" type="parTrans" cxnId="{1DC678BA-85A4-4299-9094-E18D20A84317}">
      <dgm:prSet/>
      <dgm:spPr/>
      <dgm:t>
        <a:bodyPr/>
        <a:lstStyle/>
        <a:p>
          <a:endParaRPr lang="fr-CA"/>
        </a:p>
      </dgm:t>
    </dgm:pt>
    <dgm:pt modelId="{1892538D-2844-4470-81EE-DD09A00B004C}" type="sibTrans" cxnId="{1DC678BA-85A4-4299-9094-E18D20A84317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6944D-E1D7-46B5-A48F-5AEAC5AD1CDC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Parole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AE199-0CE2-44A7-B6B4-CE6601735918}" type="parTrans" cxnId="{04BE7FAD-83B3-4235-8D19-07B4F8ED2386}">
      <dgm:prSet/>
      <dgm:spPr/>
      <dgm:t>
        <a:bodyPr/>
        <a:lstStyle/>
        <a:p>
          <a:endParaRPr lang="fr-CA"/>
        </a:p>
      </dgm:t>
    </dgm:pt>
    <dgm:pt modelId="{E0F48531-82C9-41C9-AA31-BA984BF49C2C}" type="sibTrans" cxnId="{04BE7FAD-83B3-4235-8D19-07B4F8ED2386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ADC10-00BE-4964-A766-553D6A575D4A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Cognition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4C7C1-5A3B-4B0D-9537-5A35E6ACFEE5}" type="parTrans" cxnId="{0791F537-9D43-4EF4-A136-B76204F7F4FD}">
      <dgm:prSet/>
      <dgm:spPr/>
      <dgm:t>
        <a:bodyPr/>
        <a:lstStyle/>
        <a:p>
          <a:endParaRPr lang="fr-CA"/>
        </a:p>
      </dgm:t>
    </dgm:pt>
    <dgm:pt modelId="{259259CF-C729-4439-A315-BBF3B0C24748}" type="sibTrans" cxnId="{0791F537-9D43-4EF4-A136-B76204F7F4FD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1DE29-7C93-44AC-AADB-5CC1419252CF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Utilisateurs âgés</a:t>
          </a:r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DDBFF-E034-4EC1-B171-3AC864C2A313}" type="parTrans" cxnId="{FD4CC0A5-FEBD-4487-B633-51D5933F5A65}">
      <dgm:prSet/>
      <dgm:spPr/>
      <dgm:t>
        <a:bodyPr/>
        <a:lstStyle/>
        <a:p>
          <a:endParaRPr lang="fr-CA"/>
        </a:p>
      </dgm:t>
    </dgm:pt>
    <dgm:pt modelId="{B88CEAE3-6214-4453-8DB6-91B2F50CD7BC}" type="sibTrans" cxnId="{FD4CC0A5-FEBD-4487-B633-51D5933F5A65}">
      <dgm:prSet/>
      <dgm:spPr/>
      <dgm:t>
        <a:bodyPr/>
        <a:lstStyle/>
        <a:p>
          <a:endParaRPr lang="fr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F2739-A25B-4257-9448-B7D668E6F1A9}">
      <dgm:prSet/>
      <dgm:spPr/>
      <dgm:t>
        <a:bodyPr/>
        <a:lstStyle/>
        <a:p>
          <a:r>
            <a:rPr lang="fr-CA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Immigrants</a:t>
          </a:r>
          <a:endParaRPr lang="en-US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8A902-6097-4B8E-9FBB-1C7D372C2D8A}" type="parTrans" cxnId="{BE96E411-0CCA-4B8E-B835-35D02B83F43A}">
      <dgm:prSet/>
      <dgm:spPr/>
      <dgm:t>
        <a:bodyPr/>
        <a:lstStyle/>
        <a:p>
          <a:endParaRPr lang="fr-CA"/>
        </a:p>
      </dgm:t>
    </dgm:pt>
    <dgm:pt modelId="{3F20AD35-1ADB-47AF-A9A6-90936EB348B0}" type="sibTrans" cxnId="{BE96E411-0CCA-4B8E-B835-35D02B83F43A}">
      <dgm:prSet/>
      <dgm:spPr/>
      <dgm:t>
        <a:bodyPr/>
        <a:lstStyle/>
        <a:p>
          <a:endParaRPr lang="fr-CA"/>
        </a:p>
      </dgm:t>
    </dgm:pt>
    <dgm:pt modelId="{C5BCAE48-8628-4F1A-9409-B2718956794D}">
      <dgm:prSet/>
      <dgm:spPr/>
      <dgm:t>
        <a:bodyPr/>
        <a:lstStyle/>
        <a:p>
          <a:r>
            <a:rPr 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AA8191D8-35DD-4EEA-959A-6D86A2E5025C}" type="parTrans" cxnId="{D27D5616-56A7-43AA-9096-B6742B05DF99}">
      <dgm:prSet/>
      <dgm:spPr/>
      <dgm:t>
        <a:bodyPr/>
        <a:lstStyle/>
        <a:p>
          <a:endParaRPr lang="fr-CA"/>
        </a:p>
      </dgm:t>
    </dgm:pt>
    <dgm:pt modelId="{3E5B606D-8BE3-41CE-A16D-E000A5BFD4AB}" type="sibTrans" cxnId="{D27D5616-56A7-43AA-9096-B6742B05DF99}">
      <dgm:prSet/>
      <dgm:spPr/>
      <dgm:t>
        <a:bodyPr/>
        <a:lstStyle/>
        <a:p>
          <a:endParaRPr lang="fr-CA"/>
        </a:p>
      </dgm:t>
    </dgm:pt>
    <dgm:pt modelId="{13DBCBD1-04CB-4143-AB48-3D5859A6175C}" type="pres">
      <dgm:prSet presAssocID="{9F8B2EA6-BFB3-4D5E-A6DB-7B71742B6673}" presName="Name0" presStyleCnt="0">
        <dgm:presLayoutVars>
          <dgm:dir/>
          <dgm:resizeHandles/>
        </dgm:presLayoutVars>
      </dgm:prSet>
      <dgm:spPr/>
    </dgm:pt>
    <dgm:pt modelId="{F01FA382-BDC3-4D5B-B91F-E52F88CA263B}" type="pres">
      <dgm:prSet presAssocID="{492397B0-FA50-4F78-898A-82A1C62DEB13}" presName="compNode" presStyleCnt="0"/>
      <dgm:spPr/>
    </dgm:pt>
    <dgm:pt modelId="{ABE667F2-36AA-4912-B6EC-CCFFCFBD7307}" type="pres">
      <dgm:prSet presAssocID="{492397B0-FA50-4F78-898A-82A1C62DEB13}" presName="dummyConnPt" presStyleCnt="0"/>
      <dgm:spPr/>
    </dgm:pt>
    <dgm:pt modelId="{DB434D3C-5573-4F74-B915-AE01C97F06EA}" type="pres">
      <dgm:prSet presAssocID="{492397B0-FA50-4F78-898A-82A1C62DEB13}" presName="node" presStyleLbl="node1" presStyleIdx="0" presStyleCnt="9">
        <dgm:presLayoutVars>
          <dgm:bulletEnabled val="1"/>
        </dgm:presLayoutVars>
      </dgm:prSet>
      <dgm:spPr/>
    </dgm:pt>
    <dgm:pt modelId="{2E0917EA-E3E8-40E8-845C-3D163C6C4E2A}" type="pres">
      <dgm:prSet presAssocID="{9BC0DC4B-2D2F-4C4B-B0AB-2BEB5AAEAA93}" presName="sibTrans" presStyleLbl="bgSibTrans2D1" presStyleIdx="0" presStyleCnt="8"/>
      <dgm:spPr/>
    </dgm:pt>
    <dgm:pt modelId="{0A6FC482-07F7-4A1D-90B2-3B4D4AE49811}" type="pres">
      <dgm:prSet presAssocID="{76A8FCB4-BB36-4E14-B006-E69C2114C40E}" presName="compNode" presStyleCnt="0"/>
      <dgm:spPr/>
    </dgm:pt>
    <dgm:pt modelId="{A3F24551-DA28-4FC7-AE57-B9EE37671281}" type="pres">
      <dgm:prSet presAssocID="{76A8FCB4-BB36-4E14-B006-E69C2114C40E}" presName="dummyConnPt" presStyleCnt="0"/>
      <dgm:spPr/>
    </dgm:pt>
    <dgm:pt modelId="{BFA61DDB-7BBD-4C37-B1DB-C50E8DD5733B}" type="pres">
      <dgm:prSet presAssocID="{76A8FCB4-BB36-4E14-B006-E69C2114C40E}" presName="node" presStyleLbl="node1" presStyleIdx="1" presStyleCnt="9">
        <dgm:presLayoutVars>
          <dgm:bulletEnabled val="1"/>
        </dgm:presLayoutVars>
      </dgm:prSet>
      <dgm:spPr/>
    </dgm:pt>
    <dgm:pt modelId="{3E6CE009-3F60-457D-8FBE-5E4D576F4B3D}" type="pres">
      <dgm:prSet presAssocID="{1C3ED5E5-7176-4044-93F1-8D0A7BEEF56C}" presName="sibTrans" presStyleLbl="bgSibTrans2D1" presStyleIdx="1" presStyleCnt="8"/>
      <dgm:spPr/>
    </dgm:pt>
    <dgm:pt modelId="{0333FA00-767D-4592-8E7C-1AEAEE11A2DA}" type="pres">
      <dgm:prSet presAssocID="{B457E4E2-2274-483C-8E41-A0A287EAF27D}" presName="compNode" presStyleCnt="0"/>
      <dgm:spPr/>
    </dgm:pt>
    <dgm:pt modelId="{BB827D70-8F80-47A4-896A-B8658213399E}" type="pres">
      <dgm:prSet presAssocID="{B457E4E2-2274-483C-8E41-A0A287EAF27D}" presName="dummyConnPt" presStyleCnt="0"/>
      <dgm:spPr/>
    </dgm:pt>
    <dgm:pt modelId="{42D083EB-66E6-4030-83CE-359D304E8593}" type="pres">
      <dgm:prSet presAssocID="{B457E4E2-2274-483C-8E41-A0A287EAF27D}" presName="node" presStyleLbl="node1" presStyleIdx="2" presStyleCnt="9">
        <dgm:presLayoutVars>
          <dgm:bulletEnabled val="1"/>
        </dgm:presLayoutVars>
      </dgm:prSet>
      <dgm:spPr/>
    </dgm:pt>
    <dgm:pt modelId="{F52C3528-4197-471D-9C21-7A16EB5DC5C4}" type="pres">
      <dgm:prSet presAssocID="{8112606F-D17E-4D48-BA52-2636F99FA4A8}" presName="sibTrans" presStyleLbl="bgSibTrans2D1" presStyleIdx="2" presStyleCnt="8"/>
      <dgm:spPr/>
    </dgm:pt>
    <dgm:pt modelId="{383C5C64-A019-4A6A-AD0D-044B087419C8}" type="pres">
      <dgm:prSet presAssocID="{9E8F2873-1457-4D1A-918E-B75F4BEB6D83}" presName="compNode" presStyleCnt="0"/>
      <dgm:spPr/>
    </dgm:pt>
    <dgm:pt modelId="{5A0F0431-B2BB-4431-8FFB-963654468309}" type="pres">
      <dgm:prSet presAssocID="{9E8F2873-1457-4D1A-918E-B75F4BEB6D83}" presName="dummyConnPt" presStyleCnt="0"/>
      <dgm:spPr/>
    </dgm:pt>
    <dgm:pt modelId="{E0875508-F307-436B-9322-4094A379A95D}" type="pres">
      <dgm:prSet presAssocID="{9E8F2873-1457-4D1A-918E-B75F4BEB6D83}" presName="node" presStyleLbl="node1" presStyleIdx="3" presStyleCnt="9">
        <dgm:presLayoutVars>
          <dgm:bulletEnabled val="1"/>
        </dgm:presLayoutVars>
      </dgm:prSet>
      <dgm:spPr/>
    </dgm:pt>
    <dgm:pt modelId="{8DADE28B-CE4F-4A7E-B472-CC06A8D6E02A}" type="pres">
      <dgm:prSet presAssocID="{1892538D-2844-4470-81EE-DD09A00B004C}" presName="sibTrans" presStyleLbl="bgSibTrans2D1" presStyleIdx="3" presStyleCnt="8"/>
      <dgm:spPr/>
    </dgm:pt>
    <dgm:pt modelId="{DAC94261-EC7A-42E3-8F21-E20891F910C6}" type="pres">
      <dgm:prSet presAssocID="{38A6944D-E1D7-46B5-A48F-5AEAC5AD1CDC}" presName="compNode" presStyleCnt="0"/>
      <dgm:spPr/>
    </dgm:pt>
    <dgm:pt modelId="{DFEA8124-B92B-421D-895D-630F836D370C}" type="pres">
      <dgm:prSet presAssocID="{38A6944D-E1D7-46B5-A48F-5AEAC5AD1CDC}" presName="dummyConnPt" presStyleCnt="0"/>
      <dgm:spPr/>
    </dgm:pt>
    <dgm:pt modelId="{F5C71515-883A-46E0-A9B3-BF9B001102C8}" type="pres">
      <dgm:prSet presAssocID="{38A6944D-E1D7-46B5-A48F-5AEAC5AD1CDC}" presName="node" presStyleLbl="node1" presStyleIdx="4" presStyleCnt="9">
        <dgm:presLayoutVars>
          <dgm:bulletEnabled val="1"/>
        </dgm:presLayoutVars>
      </dgm:prSet>
      <dgm:spPr/>
    </dgm:pt>
    <dgm:pt modelId="{CE8EF715-6E13-4DA9-A7A1-A29FFCE6F4AC}" type="pres">
      <dgm:prSet presAssocID="{E0F48531-82C9-41C9-AA31-BA984BF49C2C}" presName="sibTrans" presStyleLbl="bgSibTrans2D1" presStyleIdx="4" presStyleCnt="8"/>
      <dgm:spPr/>
    </dgm:pt>
    <dgm:pt modelId="{B84A65BF-162C-42B7-98C8-315FF08F37CC}" type="pres">
      <dgm:prSet presAssocID="{BC7ADC10-00BE-4964-A766-553D6A575D4A}" presName="compNode" presStyleCnt="0"/>
      <dgm:spPr/>
    </dgm:pt>
    <dgm:pt modelId="{5D77D11E-F729-4BDE-B65A-837CEEE055AA}" type="pres">
      <dgm:prSet presAssocID="{BC7ADC10-00BE-4964-A766-553D6A575D4A}" presName="dummyConnPt" presStyleCnt="0"/>
      <dgm:spPr/>
    </dgm:pt>
    <dgm:pt modelId="{7A0E9CEC-0B76-42EB-B82A-0BA82FF5E398}" type="pres">
      <dgm:prSet presAssocID="{BC7ADC10-00BE-4964-A766-553D6A575D4A}" presName="node" presStyleLbl="node1" presStyleIdx="5" presStyleCnt="9">
        <dgm:presLayoutVars>
          <dgm:bulletEnabled val="1"/>
        </dgm:presLayoutVars>
      </dgm:prSet>
      <dgm:spPr/>
    </dgm:pt>
    <dgm:pt modelId="{76B73689-A921-4F3F-9AD0-1B3E55C06467}" type="pres">
      <dgm:prSet presAssocID="{259259CF-C729-4439-A315-BBF3B0C24748}" presName="sibTrans" presStyleLbl="bgSibTrans2D1" presStyleIdx="5" presStyleCnt="8"/>
      <dgm:spPr/>
    </dgm:pt>
    <dgm:pt modelId="{85516C4B-E9D3-454F-BE55-D7240B5C22A2}" type="pres">
      <dgm:prSet presAssocID="{C301DE29-7C93-44AC-AADB-5CC1419252CF}" presName="compNode" presStyleCnt="0"/>
      <dgm:spPr/>
    </dgm:pt>
    <dgm:pt modelId="{5C1EDAD3-2229-45B2-838E-9E27CB8FE2C8}" type="pres">
      <dgm:prSet presAssocID="{C301DE29-7C93-44AC-AADB-5CC1419252CF}" presName="dummyConnPt" presStyleCnt="0"/>
      <dgm:spPr/>
    </dgm:pt>
    <dgm:pt modelId="{58FA8146-3105-498B-9ED9-99A191D4A96A}" type="pres">
      <dgm:prSet presAssocID="{C301DE29-7C93-44AC-AADB-5CC1419252CF}" presName="node" presStyleLbl="node1" presStyleIdx="6" presStyleCnt="9">
        <dgm:presLayoutVars>
          <dgm:bulletEnabled val="1"/>
        </dgm:presLayoutVars>
      </dgm:prSet>
      <dgm:spPr/>
    </dgm:pt>
    <dgm:pt modelId="{83B2B1ED-5C4B-4619-B346-79F3A07B8DCA}" type="pres">
      <dgm:prSet presAssocID="{B88CEAE3-6214-4453-8DB6-91B2F50CD7BC}" presName="sibTrans" presStyleLbl="bgSibTrans2D1" presStyleIdx="6" presStyleCnt="8"/>
      <dgm:spPr/>
    </dgm:pt>
    <dgm:pt modelId="{111591C9-16D0-4E24-A660-BA50EB1E1E93}" type="pres">
      <dgm:prSet presAssocID="{C52F2739-A25B-4257-9448-B7D668E6F1A9}" presName="compNode" presStyleCnt="0"/>
      <dgm:spPr/>
    </dgm:pt>
    <dgm:pt modelId="{CDBDFB3A-A780-49EB-8ED4-D5454CA65368}" type="pres">
      <dgm:prSet presAssocID="{C52F2739-A25B-4257-9448-B7D668E6F1A9}" presName="dummyConnPt" presStyleCnt="0"/>
      <dgm:spPr/>
    </dgm:pt>
    <dgm:pt modelId="{192B6855-1185-47AD-9080-3992B3726996}" type="pres">
      <dgm:prSet presAssocID="{C52F2739-A25B-4257-9448-B7D668E6F1A9}" presName="node" presStyleLbl="node1" presStyleIdx="7" presStyleCnt="9">
        <dgm:presLayoutVars>
          <dgm:bulletEnabled val="1"/>
        </dgm:presLayoutVars>
      </dgm:prSet>
      <dgm:spPr/>
    </dgm:pt>
    <dgm:pt modelId="{9C41BD47-00B2-4972-92E1-80E8166CF561}" type="pres">
      <dgm:prSet presAssocID="{3F20AD35-1ADB-47AF-A9A6-90936EB348B0}" presName="sibTrans" presStyleLbl="bgSibTrans2D1" presStyleIdx="7" presStyleCnt="8"/>
      <dgm:spPr/>
    </dgm:pt>
    <dgm:pt modelId="{75DFE06A-9541-44A3-BD52-56964B91D90F}" type="pres">
      <dgm:prSet presAssocID="{C5BCAE48-8628-4F1A-9409-B2718956794D}" presName="compNode" presStyleCnt="0"/>
      <dgm:spPr/>
    </dgm:pt>
    <dgm:pt modelId="{AA84B48F-AE3A-452B-A03B-BDF2A4D3DC6D}" type="pres">
      <dgm:prSet presAssocID="{C5BCAE48-8628-4F1A-9409-B2718956794D}" presName="dummyConnPt" presStyleCnt="0"/>
      <dgm:spPr/>
    </dgm:pt>
    <dgm:pt modelId="{CBA27681-5AD5-4F61-99C3-7DBA6EAC4165}" type="pres">
      <dgm:prSet presAssocID="{C5BCAE48-8628-4F1A-9409-B2718956794D}" presName="node" presStyleLbl="node1" presStyleIdx="8" presStyleCnt="9">
        <dgm:presLayoutVars>
          <dgm:bulletEnabled val="1"/>
        </dgm:presLayoutVars>
      </dgm:prSet>
      <dgm:spPr/>
    </dgm:pt>
  </dgm:ptLst>
  <dgm:cxnLst>
    <dgm:cxn modelId="{4FC8DB08-CF69-4B10-BC42-6E729B5467C4}" type="presOf" srcId="{C52F2739-A25B-4257-9448-B7D668E6F1A9}" destId="{192B6855-1185-47AD-9080-3992B3726996}" srcOrd="0" destOrd="0" presId="urn:microsoft.com/office/officeart/2005/8/layout/bProcess4"/>
    <dgm:cxn modelId="{5E01030D-9D02-494D-A703-76C8FBD7BD09}" srcId="{9F8B2EA6-BFB3-4D5E-A6DB-7B71742B6673}" destId="{492397B0-FA50-4F78-898A-82A1C62DEB13}" srcOrd="0" destOrd="0" parTransId="{1A8170F0-EC86-4116-AF8C-EF7E8CCBED34}" sibTransId="{9BC0DC4B-2D2F-4C4B-B0AB-2BEB5AAEAA93}"/>
    <dgm:cxn modelId="{BE96E411-0CCA-4B8E-B835-35D02B83F43A}" srcId="{9F8B2EA6-BFB3-4D5E-A6DB-7B71742B6673}" destId="{C52F2739-A25B-4257-9448-B7D668E6F1A9}" srcOrd="7" destOrd="0" parTransId="{3F38A902-6097-4B8E-9FBB-1C7D372C2D8A}" sibTransId="{3F20AD35-1ADB-47AF-A9A6-90936EB348B0}"/>
    <dgm:cxn modelId="{0A4D3513-D037-4F6A-857A-6B604596AFB7}" type="presOf" srcId="{B457E4E2-2274-483C-8E41-A0A287EAF27D}" destId="{42D083EB-66E6-4030-83CE-359D304E8593}" srcOrd="0" destOrd="0" presId="urn:microsoft.com/office/officeart/2005/8/layout/bProcess4"/>
    <dgm:cxn modelId="{D27D5616-56A7-43AA-9096-B6742B05DF99}" srcId="{9F8B2EA6-BFB3-4D5E-A6DB-7B71742B6673}" destId="{C5BCAE48-8628-4F1A-9409-B2718956794D}" srcOrd="8" destOrd="0" parTransId="{AA8191D8-35DD-4EEA-959A-6D86A2E5025C}" sibTransId="{3E5B606D-8BE3-41CE-A16D-E000A5BFD4AB}"/>
    <dgm:cxn modelId="{22817826-B1CD-4F97-9252-D135AC43FB95}" srcId="{9F8B2EA6-BFB3-4D5E-A6DB-7B71742B6673}" destId="{B457E4E2-2274-483C-8E41-A0A287EAF27D}" srcOrd="2" destOrd="0" parTransId="{3DFEE916-0748-4938-891B-400192355F2E}" sibTransId="{8112606F-D17E-4D48-BA52-2636F99FA4A8}"/>
    <dgm:cxn modelId="{0791F537-9D43-4EF4-A136-B76204F7F4FD}" srcId="{9F8B2EA6-BFB3-4D5E-A6DB-7B71742B6673}" destId="{BC7ADC10-00BE-4964-A766-553D6A575D4A}" srcOrd="5" destOrd="0" parTransId="{1454C7C1-5A3B-4B0D-9537-5A35E6ACFEE5}" sibTransId="{259259CF-C729-4439-A315-BBF3B0C24748}"/>
    <dgm:cxn modelId="{ABFFA85C-4B6E-4F4D-BF5D-1307FFA30EB3}" type="presOf" srcId="{1C3ED5E5-7176-4044-93F1-8D0A7BEEF56C}" destId="{3E6CE009-3F60-457D-8FBE-5E4D576F4B3D}" srcOrd="0" destOrd="0" presId="urn:microsoft.com/office/officeart/2005/8/layout/bProcess4"/>
    <dgm:cxn modelId="{1C09345F-F52D-40A8-8F64-58C3D0E0166C}" type="presOf" srcId="{76A8FCB4-BB36-4E14-B006-E69C2114C40E}" destId="{BFA61DDB-7BBD-4C37-B1DB-C50E8DD5733B}" srcOrd="0" destOrd="0" presId="urn:microsoft.com/office/officeart/2005/8/layout/bProcess4"/>
    <dgm:cxn modelId="{E43CE444-F0D8-4089-B2A1-C22D2D3C44E9}" type="presOf" srcId="{C301DE29-7C93-44AC-AADB-5CC1419252CF}" destId="{58FA8146-3105-498B-9ED9-99A191D4A96A}" srcOrd="0" destOrd="0" presId="urn:microsoft.com/office/officeart/2005/8/layout/bProcess4"/>
    <dgm:cxn modelId="{A5D6DC4E-C5CC-4684-979D-D6998D5725D5}" type="presOf" srcId="{8112606F-D17E-4D48-BA52-2636F99FA4A8}" destId="{F52C3528-4197-471D-9C21-7A16EB5DC5C4}" srcOrd="0" destOrd="0" presId="urn:microsoft.com/office/officeart/2005/8/layout/bProcess4"/>
    <dgm:cxn modelId="{F644AB74-A3C4-483B-A836-64030039E247}" type="presOf" srcId="{B88CEAE3-6214-4453-8DB6-91B2F50CD7BC}" destId="{83B2B1ED-5C4B-4619-B346-79F3A07B8DCA}" srcOrd="0" destOrd="0" presId="urn:microsoft.com/office/officeart/2005/8/layout/bProcess4"/>
    <dgm:cxn modelId="{28B7C574-98C9-4388-ACD6-652F1D46006C}" type="presOf" srcId="{E0F48531-82C9-41C9-AA31-BA984BF49C2C}" destId="{CE8EF715-6E13-4DA9-A7A1-A29FFCE6F4AC}" srcOrd="0" destOrd="0" presId="urn:microsoft.com/office/officeart/2005/8/layout/bProcess4"/>
    <dgm:cxn modelId="{DBE17080-9021-4FCC-9DC6-B81B274A2219}" type="presOf" srcId="{9F8B2EA6-BFB3-4D5E-A6DB-7B71742B6673}" destId="{13DBCBD1-04CB-4143-AB48-3D5859A6175C}" srcOrd="0" destOrd="0" presId="urn:microsoft.com/office/officeart/2005/8/layout/bProcess4"/>
    <dgm:cxn modelId="{E3B77E8B-83B5-4770-9B48-531CC4BBC928}" type="presOf" srcId="{38A6944D-E1D7-46B5-A48F-5AEAC5AD1CDC}" destId="{F5C71515-883A-46E0-A9B3-BF9B001102C8}" srcOrd="0" destOrd="0" presId="urn:microsoft.com/office/officeart/2005/8/layout/bProcess4"/>
    <dgm:cxn modelId="{BCD8B592-917C-41B5-B626-82A756A047D4}" type="presOf" srcId="{9BC0DC4B-2D2F-4C4B-B0AB-2BEB5AAEAA93}" destId="{2E0917EA-E3E8-40E8-845C-3D163C6C4E2A}" srcOrd="0" destOrd="0" presId="urn:microsoft.com/office/officeart/2005/8/layout/bProcess4"/>
    <dgm:cxn modelId="{EF4AF297-8B0A-4177-B0CF-E25B3CD611D8}" type="presOf" srcId="{1892538D-2844-4470-81EE-DD09A00B004C}" destId="{8DADE28B-CE4F-4A7E-B472-CC06A8D6E02A}" srcOrd="0" destOrd="0" presId="urn:microsoft.com/office/officeart/2005/8/layout/bProcess4"/>
    <dgm:cxn modelId="{B5FBB1A4-E0D9-46E6-AFF1-5AD335DE1B34}" type="presOf" srcId="{BC7ADC10-00BE-4964-A766-553D6A575D4A}" destId="{7A0E9CEC-0B76-42EB-B82A-0BA82FF5E398}" srcOrd="0" destOrd="0" presId="urn:microsoft.com/office/officeart/2005/8/layout/bProcess4"/>
    <dgm:cxn modelId="{FD4CC0A5-FEBD-4487-B633-51D5933F5A65}" srcId="{9F8B2EA6-BFB3-4D5E-A6DB-7B71742B6673}" destId="{C301DE29-7C93-44AC-AADB-5CC1419252CF}" srcOrd="6" destOrd="0" parTransId="{968DDBFF-E034-4EC1-B171-3AC864C2A313}" sibTransId="{B88CEAE3-6214-4453-8DB6-91B2F50CD7BC}"/>
    <dgm:cxn modelId="{04BE7FAD-83B3-4235-8D19-07B4F8ED2386}" srcId="{9F8B2EA6-BFB3-4D5E-A6DB-7B71742B6673}" destId="{38A6944D-E1D7-46B5-A48F-5AEAC5AD1CDC}" srcOrd="4" destOrd="0" parTransId="{8FBAE199-0CE2-44A7-B6B4-CE6601735918}" sibTransId="{E0F48531-82C9-41C9-AA31-BA984BF49C2C}"/>
    <dgm:cxn modelId="{D7940BAE-6194-41DE-A051-831BFF64D6A5}" type="presOf" srcId="{3F20AD35-1ADB-47AF-A9A6-90936EB348B0}" destId="{9C41BD47-00B2-4972-92E1-80E8166CF561}" srcOrd="0" destOrd="0" presId="urn:microsoft.com/office/officeart/2005/8/layout/bProcess4"/>
    <dgm:cxn modelId="{F277CAB0-4CE2-41B1-9C3B-393B9E546B11}" type="presOf" srcId="{9E8F2873-1457-4D1A-918E-B75F4BEB6D83}" destId="{E0875508-F307-436B-9322-4094A379A95D}" srcOrd="0" destOrd="0" presId="urn:microsoft.com/office/officeart/2005/8/layout/bProcess4"/>
    <dgm:cxn modelId="{A8BEE7B0-E058-4542-90AF-88BBEA5BA448}" type="presOf" srcId="{259259CF-C729-4439-A315-BBF3B0C24748}" destId="{76B73689-A921-4F3F-9AD0-1B3E55C06467}" srcOrd="0" destOrd="0" presId="urn:microsoft.com/office/officeart/2005/8/layout/bProcess4"/>
    <dgm:cxn modelId="{405D25B8-312D-444E-9D97-A226FC292651}" type="presOf" srcId="{C5BCAE48-8628-4F1A-9409-B2718956794D}" destId="{CBA27681-5AD5-4F61-99C3-7DBA6EAC4165}" srcOrd="0" destOrd="0" presId="urn:microsoft.com/office/officeart/2005/8/layout/bProcess4"/>
    <dgm:cxn modelId="{1DC678BA-85A4-4299-9094-E18D20A84317}" srcId="{9F8B2EA6-BFB3-4D5E-A6DB-7B71742B6673}" destId="{9E8F2873-1457-4D1A-918E-B75F4BEB6D83}" srcOrd="3" destOrd="0" parTransId="{D14EAEF0-B656-4833-905C-A4DD1CAAFADC}" sibTransId="{1892538D-2844-4470-81EE-DD09A00B004C}"/>
    <dgm:cxn modelId="{BD1D4AC2-BF31-42BF-A821-01F69E2BDF5C}" type="presOf" srcId="{492397B0-FA50-4F78-898A-82A1C62DEB13}" destId="{DB434D3C-5573-4F74-B915-AE01C97F06EA}" srcOrd="0" destOrd="0" presId="urn:microsoft.com/office/officeart/2005/8/layout/bProcess4"/>
    <dgm:cxn modelId="{79FEAFE6-DA22-4A86-815D-74B0E5DA5C93}" srcId="{9F8B2EA6-BFB3-4D5E-A6DB-7B71742B6673}" destId="{76A8FCB4-BB36-4E14-B006-E69C2114C40E}" srcOrd="1" destOrd="0" parTransId="{39D80B2D-FF19-4059-8082-8F86A2A7CD41}" sibTransId="{1C3ED5E5-7176-4044-93F1-8D0A7BEEF56C}"/>
    <dgm:cxn modelId="{33E98848-9008-400F-B716-93A1735D2124}" type="presParOf" srcId="{13DBCBD1-04CB-4143-AB48-3D5859A6175C}" destId="{F01FA382-BDC3-4D5B-B91F-E52F88CA263B}" srcOrd="0" destOrd="0" presId="urn:microsoft.com/office/officeart/2005/8/layout/bProcess4"/>
    <dgm:cxn modelId="{2E637531-28B2-4FA3-9B39-366B75518EAE}" type="presParOf" srcId="{F01FA382-BDC3-4D5B-B91F-E52F88CA263B}" destId="{ABE667F2-36AA-4912-B6EC-CCFFCFBD7307}" srcOrd="0" destOrd="0" presId="urn:microsoft.com/office/officeart/2005/8/layout/bProcess4"/>
    <dgm:cxn modelId="{FAFFE7FF-6FB9-49D9-B2D2-BC7905D8FAB4}" type="presParOf" srcId="{F01FA382-BDC3-4D5B-B91F-E52F88CA263B}" destId="{DB434D3C-5573-4F74-B915-AE01C97F06EA}" srcOrd="1" destOrd="0" presId="urn:microsoft.com/office/officeart/2005/8/layout/bProcess4"/>
    <dgm:cxn modelId="{B6A7C454-BD52-4E15-BF81-CE264C6EE469}" type="presParOf" srcId="{13DBCBD1-04CB-4143-AB48-3D5859A6175C}" destId="{2E0917EA-E3E8-40E8-845C-3D163C6C4E2A}" srcOrd="1" destOrd="0" presId="urn:microsoft.com/office/officeart/2005/8/layout/bProcess4"/>
    <dgm:cxn modelId="{16C97651-1948-4347-9467-23CFBAF24668}" type="presParOf" srcId="{13DBCBD1-04CB-4143-AB48-3D5859A6175C}" destId="{0A6FC482-07F7-4A1D-90B2-3B4D4AE49811}" srcOrd="2" destOrd="0" presId="urn:microsoft.com/office/officeart/2005/8/layout/bProcess4"/>
    <dgm:cxn modelId="{3DA07F95-9CF8-4165-B659-A60DA3608915}" type="presParOf" srcId="{0A6FC482-07F7-4A1D-90B2-3B4D4AE49811}" destId="{A3F24551-DA28-4FC7-AE57-B9EE37671281}" srcOrd="0" destOrd="0" presId="urn:microsoft.com/office/officeart/2005/8/layout/bProcess4"/>
    <dgm:cxn modelId="{CE3E54E3-DC87-4084-90A1-C93A2A95910F}" type="presParOf" srcId="{0A6FC482-07F7-4A1D-90B2-3B4D4AE49811}" destId="{BFA61DDB-7BBD-4C37-B1DB-C50E8DD5733B}" srcOrd="1" destOrd="0" presId="urn:microsoft.com/office/officeart/2005/8/layout/bProcess4"/>
    <dgm:cxn modelId="{430CB51F-E079-4488-800D-276E6776851D}" type="presParOf" srcId="{13DBCBD1-04CB-4143-AB48-3D5859A6175C}" destId="{3E6CE009-3F60-457D-8FBE-5E4D576F4B3D}" srcOrd="3" destOrd="0" presId="urn:microsoft.com/office/officeart/2005/8/layout/bProcess4"/>
    <dgm:cxn modelId="{7048A063-8504-4114-9EF6-8FC07D651BD1}" type="presParOf" srcId="{13DBCBD1-04CB-4143-AB48-3D5859A6175C}" destId="{0333FA00-767D-4592-8E7C-1AEAEE11A2DA}" srcOrd="4" destOrd="0" presId="urn:microsoft.com/office/officeart/2005/8/layout/bProcess4"/>
    <dgm:cxn modelId="{DF80582C-1E91-4A38-AC7A-8A6C52759C27}" type="presParOf" srcId="{0333FA00-767D-4592-8E7C-1AEAEE11A2DA}" destId="{BB827D70-8F80-47A4-896A-B8658213399E}" srcOrd="0" destOrd="0" presId="urn:microsoft.com/office/officeart/2005/8/layout/bProcess4"/>
    <dgm:cxn modelId="{F960DE05-7A93-4F21-9AB7-5BEDF05EEFEF}" type="presParOf" srcId="{0333FA00-767D-4592-8E7C-1AEAEE11A2DA}" destId="{42D083EB-66E6-4030-83CE-359D304E8593}" srcOrd="1" destOrd="0" presId="urn:microsoft.com/office/officeart/2005/8/layout/bProcess4"/>
    <dgm:cxn modelId="{80E93B66-4ECF-4E85-A469-E0D46DF87A71}" type="presParOf" srcId="{13DBCBD1-04CB-4143-AB48-3D5859A6175C}" destId="{F52C3528-4197-471D-9C21-7A16EB5DC5C4}" srcOrd="5" destOrd="0" presId="urn:microsoft.com/office/officeart/2005/8/layout/bProcess4"/>
    <dgm:cxn modelId="{B64653A0-EC88-4B59-BF1D-5C3901F24AC6}" type="presParOf" srcId="{13DBCBD1-04CB-4143-AB48-3D5859A6175C}" destId="{383C5C64-A019-4A6A-AD0D-044B087419C8}" srcOrd="6" destOrd="0" presId="urn:microsoft.com/office/officeart/2005/8/layout/bProcess4"/>
    <dgm:cxn modelId="{D5DF62F0-727B-4CDF-84DB-DA24FFA6EAA0}" type="presParOf" srcId="{383C5C64-A019-4A6A-AD0D-044B087419C8}" destId="{5A0F0431-B2BB-4431-8FFB-963654468309}" srcOrd="0" destOrd="0" presId="urn:microsoft.com/office/officeart/2005/8/layout/bProcess4"/>
    <dgm:cxn modelId="{4F9EEC6F-6BB0-425D-BD8A-248B38E4DBE9}" type="presParOf" srcId="{383C5C64-A019-4A6A-AD0D-044B087419C8}" destId="{E0875508-F307-436B-9322-4094A379A95D}" srcOrd="1" destOrd="0" presId="urn:microsoft.com/office/officeart/2005/8/layout/bProcess4"/>
    <dgm:cxn modelId="{904294F9-E6A2-4D6C-B825-76B68F6CC1EE}" type="presParOf" srcId="{13DBCBD1-04CB-4143-AB48-3D5859A6175C}" destId="{8DADE28B-CE4F-4A7E-B472-CC06A8D6E02A}" srcOrd="7" destOrd="0" presId="urn:microsoft.com/office/officeart/2005/8/layout/bProcess4"/>
    <dgm:cxn modelId="{2935428A-3885-4396-9F29-E81584A0F6C2}" type="presParOf" srcId="{13DBCBD1-04CB-4143-AB48-3D5859A6175C}" destId="{DAC94261-EC7A-42E3-8F21-E20891F910C6}" srcOrd="8" destOrd="0" presId="urn:microsoft.com/office/officeart/2005/8/layout/bProcess4"/>
    <dgm:cxn modelId="{6A650E64-A88A-447E-AB7D-0AB3831067F1}" type="presParOf" srcId="{DAC94261-EC7A-42E3-8F21-E20891F910C6}" destId="{DFEA8124-B92B-421D-895D-630F836D370C}" srcOrd="0" destOrd="0" presId="urn:microsoft.com/office/officeart/2005/8/layout/bProcess4"/>
    <dgm:cxn modelId="{6D73EC37-7459-4F6C-AB28-FA04A3B01880}" type="presParOf" srcId="{DAC94261-EC7A-42E3-8F21-E20891F910C6}" destId="{F5C71515-883A-46E0-A9B3-BF9B001102C8}" srcOrd="1" destOrd="0" presId="urn:microsoft.com/office/officeart/2005/8/layout/bProcess4"/>
    <dgm:cxn modelId="{5DD031E4-83D1-4168-AFD5-21E62A9347EE}" type="presParOf" srcId="{13DBCBD1-04CB-4143-AB48-3D5859A6175C}" destId="{CE8EF715-6E13-4DA9-A7A1-A29FFCE6F4AC}" srcOrd="9" destOrd="0" presId="urn:microsoft.com/office/officeart/2005/8/layout/bProcess4"/>
    <dgm:cxn modelId="{9418F5BF-0C50-4B39-9044-505EFDAD880E}" type="presParOf" srcId="{13DBCBD1-04CB-4143-AB48-3D5859A6175C}" destId="{B84A65BF-162C-42B7-98C8-315FF08F37CC}" srcOrd="10" destOrd="0" presId="urn:microsoft.com/office/officeart/2005/8/layout/bProcess4"/>
    <dgm:cxn modelId="{EF7F8863-FC3E-4BFC-98C6-603D17B3A923}" type="presParOf" srcId="{B84A65BF-162C-42B7-98C8-315FF08F37CC}" destId="{5D77D11E-F729-4BDE-B65A-837CEEE055AA}" srcOrd="0" destOrd="0" presId="urn:microsoft.com/office/officeart/2005/8/layout/bProcess4"/>
    <dgm:cxn modelId="{D8D5D051-5E10-45C6-A93A-A55DF2FEDECC}" type="presParOf" srcId="{B84A65BF-162C-42B7-98C8-315FF08F37CC}" destId="{7A0E9CEC-0B76-42EB-B82A-0BA82FF5E398}" srcOrd="1" destOrd="0" presId="urn:microsoft.com/office/officeart/2005/8/layout/bProcess4"/>
    <dgm:cxn modelId="{50310147-4A0B-44DB-A0C7-6903E64789A2}" type="presParOf" srcId="{13DBCBD1-04CB-4143-AB48-3D5859A6175C}" destId="{76B73689-A921-4F3F-9AD0-1B3E55C06467}" srcOrd="11" destOrd="0" presId="urn:microsoft.com/office/officeart/2005/8/layout/bProcess4"/>
    <dgm:cxn modelId="{ED1A2ED0-74CB-4580-B174-C0CD7C9DC28D}" type="presParOf" srcId="{13DBCBD1-04CB-4143-AB48-3D5859A6175C}" destId="{85516C4B-E9D3-454F-BE55-D7240B5C22A2}" srcOrd="12" destOrd="0" presId="urn:microsoft.com/office/officeart/2005/8/layout/bProcess4"/>
    <dgm:cxn modelId="{A6BFBCA1-D32A-4F42-973F-2216E7645C60}" type="presParOf" srcId="{85516C4B-E9D3-454F-BE55-D7240B5C22A2}" destId="{5C1EDAD3-2229-45B2-838E-9E27CB8FE2C8}" srcOrd="0" destOrd="0" presId="urn:microsoft.com/office/officeart/2005/8/layout/bProcess4"/>
    <dgm:cxn modelId="{3BCEEEC9-0F43-4714-98C4-AFA8797252EF}" type="presParOf" srcId="{85516C4B-E9D3-454F-BE55-D7240B5C22A2}" destId="{58FA8146-3105-498B-9ED9-99A191D4A96A}" srcOrd="1" destOrd="0" presId="urn:microsoft.com/office/officeart/2005/8/layout/bProcess4"/>
    <dgm:cxn modelId="{61CE7F1B-0D4B-47C8-A1D4-2555B794FEF3}" type="presParOf" srcId="{13DBCBD1-04CB-4143-AB48-3D5859A6175C}" destId="{83B2B1ED-5C4B-4619-B346-79F3A07B8DCA}" srcOrd="13" destOrd="0" presId="urn:microsoft.com/office/officeart/2005/8/layout/bProcess4"/>
    <dgm:cxn modelId="{81C0AB0D-75BE-4C84-A08A-B4CC3F261D4C}" type="presParOf" srcId="{13DBCBD1-04CB-4143-AB48-3D5859A6175C}" destId="{111591C9-16D0-4E24-A660-BA50EB1E1E93}" srcOrd="14" destOrd="0" presId="urn:microsoft.com/office/officeart/2005/8/layout/bProcess4"/>
    <dgm:cxn modelId="{0B146B30-B698-4B94-B0CD-D2101C0BA2F6}" type="presParOf" srcId="{111591C9-16D0-4E24-A660-BA50EB1E1E93}" destId="{CDBDFB3A-A780-49EB-8ED4-D5454CA65368}" srcOrd="0" destOrd="0" presId="urn:microsoft.com/office/officeart/2005/8/layout/bProcess4"/>
    <dgm:cxn modelId="{996D235E-5017-4DF5-B289-4ADBE5C2A4F6}" type="presParOf" srcId="{111591C9-16D0-4E24-A660-BA50EB1E1E93}" destId="{192B6855-1185-47AD-9080-3992B3726996}" srcOrd="1" destOrd="0" presId="urn:microsoft.com/office/officeart/2005/8/layout/bProcess4"/>
    <dgm:cxn modelId="{16E3BD25-BD72-4228-8B50-586EEC7AF1F9}" type="presParOf" srcId="{13DBCBD1-04CB-4143-AB48-3D5859A6175C}" destId="{9C41BD47-00B2-4972-92E1-80E8166CF561}" srcOrd="15" destOrd="0" presId="urn:microsoft.com/office/officeart/2005/8/layout/bProcess4"/>
    <dgm:cxn modelId="{42CC6F35-692E-4666-B983-C6C608ED81EF}" type="presParOf" srcId="{13DBCBD1-04CB-4143-AB48-3D5859A6175C}" destId="{75DFE06A-9541-44A3-BD52-56964B91D90F}" srcOrd="16" destOrd="0" presId="urn:microsoft.com/office/officeart/2005/8/layout/bProcess4"/>
    <dgm:cxn modelId="{F8209644-8E80-4DE5-94CF-B4F6657262BA}" type="presParOf" srcId="{75DFE06A-9541-44A3-BD52-56964B91D90F}" destId="{AA84B48F-AE3A-452B-A03B-BDF2A4D3DC6D}" srcOrd="0" destOrd="0" presId="urn:microsoft.com/office/officeart/2005/8/layout/bProcess4"/>
    <dgm:cxn modelId="{A427F69A-73C0-461E-89DE-26747E99C838}" type="presParOf" srcId="{75DFE06A-9541-44A3-BD52-56964B91D90F}" destId="{CBA27681-5AD5-4F61-99C3-7DBA6EAC4165}" srcOrd="1" destOrd="0" presId="urn:microsoft.com/office/officeart/2005/8/layout/bProcess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17EA-E3E8-40E8-845C-3D163C6C4E2A}">
      <dsp:nvSpPr>
        <dsp:cNvPr id="0" name=""/>
        <dsp:cNvSpPr/>
      </dsp:nvSpPr>
      <dsp:spPr>
        <a:xfrm rot="5400000">
          <a:off x="613966" y="627067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34D3C-5573-4F74-B915-AE01C97F06EA}">
      <dsp:nvSpPr>
        <dsp:cNvPr id="0" name=""/>
        <dsp:cNvSpPr/>
      </dsp:nvSpPr>
      <dsp:spPr>
        <a:xfrm>
          <a:off x="836237" y="31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Utilisateurs aveugles mais aussi…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90" y="23364"/>
        <a:ext cx="1265700" cy="740978"/>
      </dsp:txXfrm>
    </dsp:sp>
    <dsp:sp modelId="{3E6CE009-3F60-457D-8FBE-5E4D576F4B3D}">
      <dsp:nvSpPr>
        <dsp:cNvPr id="0" name=""/>
        <dsp:cNvSpPr/>
      </dsp:nvSpPr>
      <dsp:spPr>
        <a:xfrm rot="5400000">
          <a:off x="613966" y="1610922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61DDB-7BBD-4C37-B1DB-C50E8DD5733B}">
      <dsp:nvSpPr>
        <dsp:cNvPr id="0" name=""/>
        <dsp:cNvSpPr/>
      </dsp:nvSpPr>
      <dsp:spPr>
        <a:xfrm>
          <a:off x="836237" y="984166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Daltonisme 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90" y="1007219"/>
        <a:ext cx="1265700" cy="740978"/>
      </dsp:txXfrm>
    </dsp:sp>
    <dsp:sp modelId="{F52C3528-4197-471D-9C21-7A16EB5DC5C4}">
      <dsp:nvSpPr>
        <dsp:cNvPr id="0" name=""/>
        <dsp:cNvSpPr/>
      </dsp:nvSpPr>
      <dsp:spPr>
        <a:xfrm>
          <a:off x="1105893" y="2102849"/>
          <a:ext cx="1737407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083EB-66E6-4030-83CE-359D304E8593}">
      <dsp:nvSpPr>
        <dsp:cNvPr id="0" name=""/>
        <dsp:cNvSpPr/>
      </dsp:nvSpPr>
      <dsp:spPr>
        <a:xfrm>
          <a:off x="836237" y="196802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Audition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90" y="1991074"/>
        <a:ext cx="1265700" cy="740978"/>
      </dsp:txXfrm>
    </dsp:sp>
    <dsp:sp modelId="{8DADE28B-CE4F-4A7E-B472-CC06A8D6E02A}">
      <dsp:nvSpPr>
        <dsp:cNvPr id="0" name=""/>
        <dsp:cNvSpPr/>
      </dsp:nvSpPr>
      <dsp:spPr>
        <a:xfrm rot="16200000">
          <a:off x="2358668" y="1610922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75508-F307-436B-9322-4094A379A95D}">
      <dsp:nvSpPr>
        <dsp:cNvPr id="0" name=""/>
        <dsp:cNvSpPr/>
      </dsp:nvSpPr>
      <dsp:spPr>
        <a:xfrm>
          <a:off x="2580940" y="196802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Mobilité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3993" y="1991074"/>
        <a:ext cx="1265700" cy="740978"/>
      </dsp:txXfrm>
    </dsp:sp>
    <dsp:sp modelId="{CE8EF715-6E13-4DA9-A7A1-A29FFCE6F4AC}">
      <dsp:nvSpPr>
        <dsp:cNvPr id="0" name=""/>
        <dsp:cNvSpPr/>
      </dsp:nvSpPr>
      <dsp:spPr>
        <a:xfrm rot="16200000">
          <a:off x="2358668" y="627067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71515-883A-46E0-A9B3-BF9B001102C8}">
      <dsp:nvSpPr>
        <dsp:cNvPr id="0" name=""/>
        <dsp:cNvSpPr/>
      </dsp:nvSpPr>
      <dsp:spPr>
        <a:xfrm>
          <a:off x="2580940" y="984166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Parole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3993" y="1007219"/>
        <a:ext cx="1265700" cy="740978"/>
      </dsp:txXfrm>
    </dsp:sp>
    <dsp:sp modelId="{76B73689-A921-4F3F-9AD0-1B3E55C06467}">
      <dsp:nvSpPr>
        <dsp:cNvPr id="0" name=""/>
        <dsp:cNvSpPr/>
      </dsp:nvSpPr>
      <dsp:spPr>
        <a:xfrm>
          <a:off x="2850596" y="135139"/>
          <a:ext cx="1737407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E9CEC-0B76-42EB-B82A-0BA82FF5E398}">
      <dsp:nvSpPr>
        <dsp:cNvPr id="0" name=""/>
        <dsp:cNvSpPr/>
      </dsp:nvSpPr>
      <dsp:spPr>
        <a:xfrm>
          <a:off x="2580940" y="31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Cognition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3993" y="23364"/>
        <a:ext cx="1265700" cy="740978"/>
      </dsp:txXfrm>
    </dsp:sp>
    <dsp:sp modelId="{83B2B1ED-5C4B-4619-B346-79F3A07B8DCA}">
      <dsp:nvSpPr>
        <dsp:cNvPr id="0" name=""/>
        <dsp:cNvSpPr/>
      </dsp:nvSpPr>
      <dsp:spPr>
        <a:xfrm rot="5400000">
          <a:off x="4103371" y="627067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A8146-3105-498B-9ED9-99A191D4A96A}">
      <dsp:nvSpPr>
        <dsp:cNvPr id="0" name=""/>
        <dsp:cNvSpPr/>
      </dsp:nvSpPr>
      <dsp:spPr>
        <a:xfrm>
          <a:off x="4325643" y="31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Utilisateurs âgés</a:t>
          </a:r>
          <a:endParaRPr lang="en-US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696" y="23364"/>
        <a:ext cx="1265700" cy="740978"/>
      </dsp:txXfrm>
    </dsp:sp>
    <dsp:sp modelId="{9C41BD47-00B2-4972-92E1-80E8166CF561}">
      <dsp:nvSpPr>
        <dsp:cNvPr id="0" name=""/>
        <dsp:cNvSpPr/>
      </dsp:nvSpPr>
      <dsp:spPr>
        <a:xfrm rot="5400000">
          <a:off x="4103371" y="1610922"/>
          <a:ext cx="976560" cy="118062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B6855-1185-47AD-9080-3992B3726996}">
      <dsp:nvSpPr>
        <dsp:cNvPr id="0" name=""/>
        <dsp:cNvSpPr/>
      </dsp:nvSpPr>
      <dsp:spPr>
        <a:xfrm>
          <a:off x="4325643" y="984166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0" i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Immigrants</a:t>
          </a:r>
          <a:endParaRPr lang="en-US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696" y="1007219"/>
        <a:ext cx="1265700" cy="740978"/>
      </dsp:txXfrm>
    </dsp:sp>
    <dsp:sp modelId="{CBA27681-5AD5-4F61-99C3-7DBA6EAC4165}">
      <dsp:nvSpPr>
        <dsp:cNvPr id="0" name=""/>
        <dsp:cNvSpPr/>
      </dsp:nvSpPr>
      <dsp:spPr>
        <a:xfrm>
          <a:off x="4325643" y="1968021"/>
          <a:ext cx="1311806" cy="78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4348696" y="1991074"/>
        <a:ext cx="1265700" cy="740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0E3C76-52FC-43B3-B3E5-2BF05F2C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983A1A-EEBA-4460-96E8-A0BADF32BB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30CB-14E4-49EE-8A06-556955651B8E}" type="datetimeFigureOut">
              <a:rPr lang="fr-CA" smtClean="0"/>
              <a:t>2023-04-06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688260-E8DC-482B-9096-6EF58C19C7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0B72A5-8E24-45A8-B8AF-78BDE666C3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910F-F76B-4834-8EFF-D04160A7A1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444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467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311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730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8776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038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058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5914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580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8501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0426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746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20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7457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1750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62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9474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9170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fr-CA" baseline="0" dirty="0"/>
          </a:p>
        </p:txBody>
      </p:sp>
    </p:spTree>
    <p:extLst>
      <p:ext uri="{BB962C8B-B14F-4D97-AF65-F5344CB8AC3E}">
        <p14:creationId xmlns:p14="http://schemas.microsoft.com/office/powerpoint/2010/main" val="2939036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313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4298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0645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969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03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561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777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642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indent="0">
              <a:buNone/>
            </a:pPr>
            <a:endParaRPr lang="fr-CA" baseline="0" dirty="0"/>
          </a:p>
        </p:txBody>
      </p:sp>
    </p:spTree>
    <p:extLst>
      <p:ext uri="{BB962C8B-B14F-4D97-AF65-F5344CB8AC3E}">
        <p14:creationId xmlns:p14="http://schemas.microsoft.com/office/powerpoint/2010/main" val="316045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476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757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926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48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899652"/>
            <a:ext cx="9143999" cy="1526344"/>
          </a:xfrm>
        </p:spPr>
        <p:txBody>
          <a:bodyPr anchor="b">
            <a:normAutofit/>
          </a:bodyPr>
          <a:lstStyle>
            <a:lvl1pPr algn="ctr">
              <a:defRPr sz="4500" b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5651" y="2576168"/>
            <a:ext cx="4832696" cy="124182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2" y="4026245"/>
            <a:ext cx="2953518" cy="11155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4028751"/>
            <a:ext cx="2764416" cy="1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1822"/>
            <a:ext cx="7886700" cy="304148"/>
          </a:xfrm>
        </p:spPr>
        <p:txBody>
          <a:bodyPr>
            <a:norm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023053"/>
            <a:ext cx="3868340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8073"/>
            <a:ext cx="3868340" cy="2300750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18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15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35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2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200"/>
            </a:lvl5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023053"/>
            <a:ext cx="3887391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647010" y="1895282"/>
            <a:ext cx="3868340" cy="2300750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18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15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35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2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200"/>
            </a:lvl5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899652"/>
            <a:ext cx="9143999" cy="1526344"/>
          </a:xfrm>
        </p:spPr>
        <p:txBody>
          <a:bodyPr anchor="b">
            <a:normAutofit/>
          </a:bodyPr>
          <a:lstStyle>
            <a:lvl1pPr algn="ctr">
              <a:defRPr sz="4500" b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5651" y="2576168"/>
            <a:ext cx="4832696" cy="124182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7311"/>
            <a:ext cx="7886700" cy="41295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93724"/>
            <a:ext cx="7886700" cy="25146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2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3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71949"/>
            <a:ext cx="2949178" cy="752168"/>
          </a:xfrm>
        </p:spPr>
        <p:txBody>
          <a:bodyPr anchor="b"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452716"/>
            <a:ext cx="4128358" cy="247773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452716"/>
            <a:ext cx="2949178" cy="24827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86688"/>
            <a:ext cx="2949178" cy="947584"/>
          </a:xfrm>
        </p:spPr>
        <p:txBody>
          <a:bodyPr anchor="b"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30594"/>
            <a:ext cx="3346693" cy="2595717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453094"/>
            <a:ext cx="2949178" cy="248326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1" y="4268279"/>
            <a:ext cx="1693930" cy="880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86"/>
            <a:ext cx="1525825" cy="8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04684"/>
            <a:ext cx="7886700" cy="41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6412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5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8.svg"/><Relationship Id="rId3" Type="http://schemas.openxmlformats.org/officeDocument/2006/relationships/tags" Target="../tags/tag48.xml"/><Relationship Id="rId21" Type="http://schemas.openxmlformats.org/officeDocument/2006/relationships/image" Target="../media/image21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17.png"/><Relationship Id="rId2" Type="http://schemas.openxmlformats.org/officeDocument/2006/relationships/tags" Target="../tags/tag47.xml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4.png"/><Relationship Id="rId5" Type="http://schemas.openxmlformats.org/officeDocument/2006/relationships/tags" Target="../tags/tag50.xml"/><Relationship Id="rId15" Type="http://schemas.openxmlformats.org/officeDocument/2006/relationships/notesSlide" Target="../notesSlides/notesSlide12.xml"/><Relationship Id="rId23" Type="http://schemas.openxmlformats.org/officeDocument/2006/relationships/image" Target="../media/image23.png"/><Relationship Id="rId10" Type="http://schemas.openxmlformats.org/officeDocument/2006/relationships/tags" Target="../tags/tag55.xml"/><Relationship Id="rId19" Type="http://schemas.openxmlformats.org/officeDocument/2006/relationships/image" Target="../media/image19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23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8.sv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7.png"/><Relationship Id="rId5" Type="http://schemas.openxmlformats.org/officeDocument/2006/relationships/tags" Target="../tags/tag63.xml"/><Relationship Id="rId15" Type="http://schemas.openxmlformats.org/officeDocument/2006/relationships/image" Target="../media/image22.sv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4.png"/><Relationship Id="rId5" Type="http://schemas.openxmlformats.org/officeDocument/2006/relationships/tags" Target="../tags/tag71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6.png"/><Relationship Id="rId4" Type="http://schemas.openxmlformats.org/officeDocument/2006/relationships/tags" Target="../tags/tag78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0.svg"/><Relationship Id="rId5" Type="http://schemas.openxmlformats.org/officeDocument/2006/relationships/tags" Target="../tags/tag86.xml"/><Relationship Id="rId10" Type="http://schemas.openxmlformats.org/officeDocument/2006/relationships/image" Target="../media/image19.png"/><Relationship Id="rId4" Type="http://schemas.openxmlformats.org/officeDocument/2006/relationships/tags" Target="../tags/tag85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18.svg"/><Relationship Id="rId3" Type="http://schemas.openxmlformats.org/officeDocument/2006/relationships/tags" Target="../tags/tag91.xml"/><Relationship Id="rId21" Type="http://schemas.openxmlformats.org/officeDocument/2006/relationships/image" Target="../media/image21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17.png"/><Relationship Id="rId2" Type="http://schemas.openxmlformats.org/officeDocument/2006/relationships/tags" Target="../tags/tag90.xml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4.png"/><Relationship Id="rId5" Type="http://schemas.openxmlformats.org/officeDocument/2006/relationships/tags" Target="../tags/tag93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23.png"/><Relationship Id="rId10" Type="http://schemas.openxmlformats.org/officeDocument/2006/relationships/tags" Target="../tags/tag98.xml"/><Relationship Id="rId19" Type="http://schemas.openxmlformats.org/officeDocument/2006/relationships/image" Target="../media/image19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5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29.sv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28.png"/><Relationship Id="rId2" Type="http://schemas.openxmlformats.org/officeDocument/2006/relationships/tags" Target="../tags/tag125.xml"/><Relationship Id="rId16" Type="http://schemas.openxmlformats.org/officeDocument/2006/relationships/image" Target="../media/image2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26.png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30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9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WAI/fundamentals/accessibility-intro/fr" TargetMode="External"/><Relationship Id="rId13" Type="http://schemas.openxmlformats.org/officeDocument/2006/relationships/hyperlink" Target="https://www.tresor.gouv.qc.ca/ressources-informationnelles/architecture-dentreprise-gouvernementale/standards-et-normes/accessibilite-du-web/" TargetMode="External"/><Relationship Id="rId3" Type="http://schemas.openxmlformats.org/officeDocument/2006/relationships/tags" Target="../tags/tag147.xml"/><Relationship Id="rId7" Type="http://schemas.openxmlformats.org/officeDocument/2006/relationships/hyperlink" Target="https://inrs.ca/wp-content/uploads/2021/03/Guide-redaction-inclusive-inrs-vf.pdf" TargetMode="External"/><Relationship Id="rId12" Type="http://schemas.openxmlformats.org/officeDocument/2006/relationships/hyperlink" Target="https://sites.google.com/recit.qc.ca/repertoire-rena/accueil?authuser=0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s://copibecdona.ca/" TargetMode="External"/><Relationship Id="rId11" Type="http://schemas.openxmlformats.org/officeDocument/2006/relationships/hyperlink" Target="https://www.anysurfer.be/fr/documentation/articles/detail/webaims-wcag-2-checklist" TargetMode="External"/><Relationship Id="rId5" Type="http://schemas.openxmlformats.org/officeDocument/2006/relationships/notesSlide" Target="../notesSlides/notesSlide26.xml"/><Relationship Id="rId10" Type="http://schemas.openxmlformats.org/officeDocument/2006/relationships/hyperlink" Target="https://www.w3.org/Translations/WCAG20-fr/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w3.org/Translations/WCAG21-fr/" TargetMode="External"/><Relationship Id="rId14" Type="http://schemas.openxmlformats.org/officeDocument/2006/relationships/hyperlink" Target="https://uxmovement.com/content/6-surprising-bad-practices-that-hurt-dyslexic-user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5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156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9.xml"/><Relationship Id="rId11" Type="http://schemas.openxmlformats.org/officeDocument/2006/relationships/image" Target="../media/image7.jpeg"/><Relationship Id="rId5" Type="http://schemas.openxmlformats.org/officeDocument/2006/relationships/tags" Target="../tags/tag8.xml"/><Relationship Id="rId10" Type="http://schemas.openxmlformats.org/officeDocument/2006/relationships/image" Target="../media/image1.jpeg"/><Relationship Id="rId4" Type="http://schemas.openxmlformats.org/officeDocument/2006/relationships/tags" Target="../tags/tag7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61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8.png"/><Relationship Id="rId4" Type="http://schemas.openxmlformats.org/officeDocument/2006/relationships/tags" Target="../tags/tag167.xml"/><Relationship Id="rId9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73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5.xml"/><Relationship Id="rId10" Type="http://schemas.openxmlformats.org/officeDocument/2006/relationships/image" Target="../media/image37.png"/><Relationship Id="rId4" Type="http://schemas.openxmlformats.org/officeDocument/2006/relationships/tags" Target="../tags/tag174.xml"/><Relationship Id="rId9" Type="http://schemas.openxmlformats.org/officeDocument/2006/relationships/hyperlink" Target="https://www.flickr.com/photos/wwwork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10" Type="http://schemas.openxmlformats.org/officeDocument/2006/relationships/image" Target="../media/image11.svg"/><Relationship Id="rId4" Type="http://schemas.openxmlformats.org/officeDocument/2006/relationships/tags" Target="../tags/tag2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diagramColors" Target="../diagrams/colors1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3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35.xml"/><Relationship Id="rId11" Type="http://schemas.openxmlformats.org/officeDocument/2006/relationships/diagramLayout" Target="../diagrams/layout1.xml"/><Relationship Id="rId5" Type="http://schemas.openxmlformats.org/officeDocument/2006/relationships/tags" Target="../tags/tag34.xml"/><Relationship Id="rId15" Type="http://schemas.openxmlformats.org/officeDocument/2006/relationships/hyperlink" Target="https://www.who.int/en/news-room/fact-sheets/detail/disability-and-health" TargetMode="External"/><Relationship Id="rId10" Type="http://schemas.openxmlformats.org/officeDocument/2006/relationships/diagramData" Target="../diagrams/data1.xml"/><Relationship Id="rId4" Type="http://schemas.openxmlformats.org/officeDocument/2006/relationships/tags" Target="../tags/tag33.xml"/><Relationship Id="rId9" Type="http://schemas.openxmlformats.org/officeDocument/2006/relationships/image" Target="../media/image1.jpe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ici.radio-canada.ca/nouvelle/1776059/clic-sante-accessibilite-web-personnes-aveugles" TargetMode="External"/><Relationship Id="rId2" Type="http://schemas.openxmlformats.org/officeDocument/2006/relationships/tags" Target="../tags/tag3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9.xml"/><Relationship Id="rId9" Type="http://schemas.openxmlformats.org/officeDocument/2006/relationships/hyperlink" Target="https://teams.microsoft.com/l/chat/0/0?users=christine.plourde@education.gouv.q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B9431-2D04-4BBD-8719-F86705FD5C5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5291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En attendant le début de la rencontre…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9860BF-565E-43E2-AB35-2B66A067DD1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Pour les personnes en présence : </a:t>
            </a:r>
          </a:p>
          <a:p>
            <a:pPr lvl="1"/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Pour avoir accès au clavardage, branchez-vous à la rencontre en ligne </a:t>
            </a:r>
            <a:r>
              <a:rPr lang="fr-CA" sz="1400" b="1">
                <a:latin typeface="Arial" panose="020B0604020202020204" pitchFamily="34" charset="0"/>
                <a:cs typeface="Arial" panose="020B0604020202020204" pitchFamily="34" charset="0"/>
              </a:rPr>
              <a:t>sans activer votre micro</a:t>
            </a:r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Dites bonjour dans le clavardage;</a:t>
            </a:r>
          </a:p>
          <a:p>
            <a:pPr lvl="1"/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Déconnectez-vous aussitôt;</a:t>
            </a:r>
          </a:p>
          <a:p>
            <a:pPr lvl="1"/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Vous aurez accès au lien pour le sondage et au clavardage. </a:t>
            </a:r>
          </a:p>
          <a:p>
            <a:pPr marL="342900" lvl="1" indent="0">
              <a:buNone/>
            </a:pPr>
            <a:endParaRPr lang="fr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Pour tous: </a:t>
            </a:r>
          </a:p>
          <a:p>
            <a:pPr lvl="1">
              <a:lnSpc>
                <a:spcPct val="100000"/>
              </a:lnSpc>
            </a:pPr>
            <a:r>
              <a:rPr lang="fr-CA" sz="1400">
                <a:latin typeface="Arial" panose="020B0604020202020204" pitchFamily="34" charset="0"/>
                <a:cs typeface="Arial" panose="020B0604020202020204" pitchFamily="34" charset="0"/>
              </a:rPr>
              <a:t>Veuillez à la question 1 dans le clavardage :</a:t>
            </a:r>
          </a:p>
          <a:p>
            <a:pPr marL="0" indent="0" algn="l">
              <a:buNone/>
            </a:pPr>
            <a:endParaRPr lang="fr-CA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r-CA" sz="23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Pourquoi vous êtes-vous inscrits à cet atelier?</a:t>
            </a:r>
          </a:p>
          <a:p>
            <a:pPr marL="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35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E7D2C-4A57-45DD-92D8-E683FC79B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489857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Les mythes de l’accessibilité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63331-16CA-4B6B-BB4A-D7606AD181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2193" y="1162749"/>
            <a:ext cx="8291232" cy="3843829"/>
          </a:xfrm>
        </p:spPr>
        <p:txBody>
          <a:bodyPr/>
          <a:lstStyle/>
          <a:p>
            <a:pPr marL="0" indent="0"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Question 3 : 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CA" sz="24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L’accessibilité consiste uniquement à ajouter un texte de remplacement aux images</a:t>
            </a:r>
            <a:r>
              <a:rPr lang="fr-CA" sz="24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CA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B1DF29-AEF2-4F1C-8AA0-EDF3574503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448" y="3264645"/>
            <a:ext cx="2245659" cy="106904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DB198A-A7DB-4550-BC7B-BD56A8A30F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07429" y="3264646"/>
            <a:ext cx="2245659" cy="106904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068DB74-FE75-474C-BA1F-8E3ACC8B887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17737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FC85E-E16F-4973-8FE5-34AB643CA6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2000"/>
            <a:ext cx="7886700" cy="412955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</a:pPr>
            <a:r>
              <a:rPr lang="fr-CA" sz="3000" b="0">
                <a:latin typeface="Arial" panose="020B0604020202020204" pitchFamily="34" charset="0"/>
                <a:cs typeface="Arial" panose="020B0604020202020204" pitchFamily="34" charset="0"/>
              </a:rPr>
              <a:t>Réponse à la question 3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4CEE2F9-3929-4FDA-932A-14A3B225681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4039" y="2571750"/>
            <a:ext cx="7886700" cy="3263504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Beaucoup d’autres éléments à prendre en compte lors de la création ou du choix d’une ressource accessible.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CA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Voici quelques suggestions pour débuter avec les ressources accessibles :</a:t>
            </a:r>
            <a:r>
              <a:rPr lang="fr-C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CA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FD064B-B368-4F7B-B37D-7251F164C8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1269" y="1460947"/>
            <a:ext cx="745223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Faux. L’accessibilité consiste uniquement à ajouter un texte de remplacement aux images. </a:t>
            </a:r>
            <a:endParaRPr lang="fr-CA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29014-D57F-4B3E-86E1-A6507C0B693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610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5875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A7F37F-F8C2-4D91-A61B-106BB1F6A1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08598" y="3014219"/>
            <a:ext cx="1247949" cy="857370"/>
          </a:xfrm>
          <a:custGeom>
            <a:avLst/>
            <a:gdLst>
              <a:gd name="connsiteX0" fmla="*/ 0 w 1247949"/>
              <a:gd name="connsiteY0" fmla="*/ 0 h 857370"/>
              <a:gd name="connsiteX1" fmla="*/ 391024 w 1247949"/>
              <a:gd name="connsiteY1" fmla="*/ 0 h 857370"/>
              <a:gd name="connsiteX2" fmla="*/ 807007 w 1247949"/>
              <a:gd name="connsiteY2" fmla="*/ 0 h 857370"/>
              <a:gd name="connsiteX3" fmla="*/ 1247949 w 1247949"/>
              <a:gd name="connsiteY3" fmla="*/ 0 h 857370"/>
              <a:gd name="connsiteX4" fmla="*/ 1247949 w 1247949"/>
              <a:gd name="connsiteY4" fmla="*/ 411538 h 857370"/>
              <a:gd name="connsiteX5" fmla="*/ 1247949 w 1247949"/>
              <a:gd name="connsiteY5" fmla="*/ 857370 h 857370"/>
              <a:gd name="connsiteX6" fmla="*/ 819487 w 1247949"/>
              <a:gd name="connsiteY6" fmla="*/ 857370 h 857370"/>
              <a:gd name="connsiteX7" fmla="*/ 403504 w 1247949"/>
              <a:gd name="connsiteY7" fmla="*/ 857370 h 857370"/>
              <a:gd name="connsiteX8" fmla="*/ 0 w 1247949"/>
              <a:gd name="connsiteY8" fmla="*/ 857370 h 857370"/>
              <a:gd name="connsiteX9" fmla="*/ 0 w 1247949"/>
              <a:gd name="connsiteY9" fmla="*/ 445832 h 857370"/>
              <a:gd name="connsiteX10" fmla="*/ 0 w 1247949"/>
              <a:gd name="connsiteY10" fmla="*/ 0 h 85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949" h="857370" fill="none" extrusionOk="0">
                <a:moveTo>
                  <a:pt x="0" y="0"/>
                </a:moveTo>
                <a:cubicBezTo>
                  <a:pt x="91837" y="-2035"/>
                  <a:pt x="279272" y="7331"/>
                  <a:pt x="391024" y="0"/>
                </a:cubicBezTo>
                <a:cubicBezTo>
                  <a:pt x="502776" y="-7331"/>
                  <a:pt x="703997" y="13560"/>
                  <a:pt x="807007" y="0"/>
                </a:cubicBezTo>
                <a:cubicBezTo>
                  <a:pt x="910017" y="-13560"/>
                  <a:pt x="1095969" y="29491"/>
                  <a:pt x="1247949" y="0"/>
                </a:cubicBezTo>
                <a:cubicBezTo>
                  <a:pt x="1267035" y="101609"/>
                  <a:pt x="1240507" y="245990"/>
                  <a:pt x="1247949" y="411538"/>
                </a:cubicBezTo>
                <a:cubicBezTo>
                  <a:pt x="1255391" y="577086"/>
                  <a:pt x="1214554" y="653701"/>
                  <a:pt x="1247949" y="857370"/>
                </a:cubicBezTo>
                <a:cubicBezTo>
                  <a:pt x="1104431" y="886171"/>
                  <a:pt x="913711" y="849058"/>
                  <a:pt x="819487" y="857370"/>
                </a:cubicBezTo>
                <a:cubicBezTo>
                  <a:pt x="725263" y="865682"/>
                  <a:pt x="552348" y="838585"/>
                  <a:pt x="403504" y="857370"/>
                </a:cubicBezTo>
                <a:cubicBezTo>
                  <a:pt x="254660" y="876155"/>
                  <a:pt x="92454" y="841642"/>
                  <a:pt x="0" y="857370"/>
                </a:cubicBezTo>
                <a:cubicBezTo>
                  <a:pt x="-8158" y="667929"/>
                  <a:pt x="3050" y="609246"/>
                  <a:pt x="0" y="445832"/>
                </a:cubicBezTo>
                <a:cubicBezTo>
                  <a:pt x="-3050" y="282418"/>
                  <a:pt x="16155" y="208939"/>
                  <a:pt x="0" y="0"/>
                </a:cubicBezTo>
                <a:close/>
              </a:path>
              <a:path w="1247949" h="857370" stroke="0" extrusionOk="0">
                <a:moveTo>
                  <a:pt x="0" y="0"/>
                </a:moveTo>
                <a:cubicBezTo>
                  <a:pt x="145571" y="-28176"/>
                  <a:pt x="213564" y="19626"/>
                  <a:pt x="415983" y="0"/>
                </a:cubicBezTo>
                <a:cubicBezTo>
                  <a:pt x="618402" y="-19626"/>
                  <a:pt x="700407" y="22284"/>
                  <a:pt x="856925" y="0"/>
                </a:cubicBezTo>
                <a:cubicBezTo>
                  <a:pt x="1013443" y="-22284"/>
                  <a:pt x="1139780" y="21815"/>
                  <a:pt x="1247949" y="0"/>
                </a:cubicBezTo>
                <a:cubicBezTo>
                  <a:pt x="1257898" y="156127"/>
                  <a:pt x="1216055" y="302860"/>
                  <a:pt x="1247949" y="411538"/>
                </a:cubicBezTo>
                <a:cubicBezTo>
                  <a:pt x="1279843" y="520216"/>
                  <a:pt x="1222930" y="748493"/>
                  <a:pt x="1247949" y="857370"/>
                </a:cubicBezTo>
                <a:cubicBezTo>
                  <a:pt x="1080567" y="863461"/>
                  <a:pt x="919704" y="815831"/>
                  <a:pt x="831966" y="857370"/>
                </a:cubicBezTo>
                <a:cubicBezTo>
                  <a:pt x="744228" y="898909"/>
                  <a:pt x="536759" y="815644"/>
                  <a:pt x="391024" y="857370"/>
                </a:cubicBezTo>
                <a:cubicBezTo>
                  <a:pt x="245289" y="899096"/>
                  <a:pt x="153696" y="828360"/>
                  <a:pt x="0" y="857370"/>
                </a:cubicBezTo>
                <a:cubicBezTo>
                  <a:pt x="-18521" y="697093"/>
                  <a:pt x="50695" y="516054"/>
                  <a:pt x="0" y="428685"/>
                </a:cubicBezTo>
                <a:cubicBezTo>
                  <a:pt x="-50695" y="341317"/>
                  <a:pt x="34467" y="141431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CC36C62-71D6-420B-93F8-F780E1EAA8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99772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89943F-EB72-48F9-9A37-D8142A4A9B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80559" y="1197561"/>
            <a:ext cx="7018412" cy="3341253"/>
            <a:chOff x="1080559" y="1197561"/>
            <a:chExt cx="6035342" cy="33412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5D49B69-4EA7-4896-A985-D4A501BC8DA9}"/>
                </a:ext>
              </a:extLst>
            </p:cNvPr>
            <p:cNvSpPr/>
            <p:nvPr/>
          </p:nvSpPr>
          <p:spPr>
            <a:xfrm>
              <a:off x="1123794" y="1197563"/>
              <a:ext cx="1403527" cy="1048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15675DD-056C-486A-81D1-73D93ED68B5C}"/>
                </a:ext>
              </a:extLst>
            </p:cNvPr>
            <p:cNvGrpSpPr/>
            <p:nvPr/>
          </p:nvGrpSpPr>
          <p:grpSpPr>
            <a:xfrm>
              <a:off x="1080559" y="1197561"/>
              <a:ext cx="6035342" cy="3341253"/>
              <a:chOff x="1414605" y="1406988"/>
              <a:chExt cx="6314787" cy="3224228"/>
            </a:xfrm>
          </p:grpSpPr>
          <p:sp>
            <p:nvSpPr>
              <p:cNvPr id="9" name="Rectangle : coins arrondis 8" descr="Curseur contour">
                <a:extLst>
                  <a:ext uri="{FF2B5EF4-FFF2-40B4-BE49-F238E27FC236}">
                    <a16:creationId xmlns:a16="http://schemas.microsoft.com/office/drawing/2014/main" id="{AC78975E-8B59-4EF5-865E-FDE94DF3E5AE}"/>
                  </a:ext>
                </a:extLst>
              </p:cNvPr>
              <p:cNvSpPr/>
              <p:nvPr/>
            </p:nvSpPr>
            <p:spPr>
              <a:xfrm>
                <a:off x="2253206" y="1822398"/>
                <a:ext cx="592823" cy="400138"/>
              </a:xfrm>
              <a:prstGeom prst="roundRect">
                <a:avLst/>
              </a:pr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/>
                <a:stretch>
                  <a:fillRect t="-23000" b="-23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7D9C2496-CDCF-4ED3-BF4A-1364D7EE602D}"/>
                  </a:ext>
                </a:extLst>
              </p:cNvPr>
              <p:cNvSpPr/>
              <p:nvPr/>
            </p:nvSpPr>
            <p:spPr>
              <a:xfrm>
                <a:off x="1414605" y="2367948"/>
                <a:ext cx="1468511" cy="544816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Sélection du texte</a:t>
                </a:r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385C1FC3-FD54-464A-8FFC-61F442AC9C52}"/>
                  </a:ext>
                </a:extLst>
              </p:cNvPr>
              <p:cNvSpPr/>
              <p:nvPr/>
            </p:nvSpPr>
            <p:spPr>
              <a:xfrm>
                <a:off x="3030031" y="1414201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A66BA525-C4FE-4F92-BB12-307F1F92D330}"/>
                  </a:ext>
                </a:extLst>
              </p:cNvPr>
              <p:cNvSpPr/>
              <p:nvPr/>
            </p:nvSpPr>
            <p:spPr>
              <a:xfrm>
                <a:off x="3030031" y="2348944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Fonctions copier et coller </a:t>
                </a: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31D7E6BA-DEEC-4563-AA3E-5C9F1DCAA19C}"/>
                  </a:ext>
                </a:extLst>
              </p:cNvPr>
              <p:cNvSpPr/>
              <p:nvPr/>
            </p:nvSpPr>
            <p:spPr>
              <a:xfrm>
                <a:off x="4645456" y="1406988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F70F39EC-0AC7-4CC5-B026-34797033ACDA}"/>
                  </a:ext>
                </a:extLst>
              </p:cNvPr>
              <p:cNvSpPr/>
              <p:nvPr/>
            </p:nvSpPr>
            <p:spPr>
              <a:xfrm>
                <a:off x="4645456" y="2382925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Police de caractère</a:t>
                </a:r>
              </a:p>
            </p:txBody>
          </p:sp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1DE2200A-9324-43CB-8AB6-FD872E029A96}"/>
                  </a:ext>
                </a:extLst>
              </p:cNvPr>
              <p:cNvSpPr/>
              <p:nvPr/>
            </p:nvSpPr>
            <p:spPr>
              <a:xfrm>
                <a:off x="6260881" y="1406988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11E1D26A-FAC1-403C-AEE0-C809D4BA51C2}"/>
                  </a:ext>
                </a:extLst>
              </p:cNvPr>
              <p:cNvSpPr/>
              <p:nvPr/>
            </p:nvSpPr>
            <p:spPr>
              <a:xfrm>
                <a:off x="6260881" y="2382925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Hiérarchie du texte</a:t>
                </a:r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3CF5F552-1A67-4C62-9F62-2B7589BCB031}"/>
                  </a:ext>
                </a:extLst>
              </p:cNvPr>
              <p:cNvSpPr/>
              <p:nvPr/>
            </p:nvSpPr>
            <p:spPr>
              <a:xfrm>
                <a:off x="1459842" y="3067787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04DC317-97FE-445F-8657-24FD71847E73}"/>
                  </a:ext>
                </a:extLst>
              </p:cNvPr>
              <p:cNvSpPr/>
              <p:nvPr/>
            </p:nvSpPr>
            <p:spPr>
              <a:xfrm>
                <a:off x="1414606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Espacement entre les lignes</a:t>
                </a:r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A0EAC220-F514-4B73-AF33-53F8C66FB8AC}"/>
                  </a:ext>
                </a:extLst>
              </p:cNvPr>
              <p:cNvSpPr/>
              <p:nvPr/>
            </p:nvSpPr>
            <p:spPr>
              <a:xfrm>
                <a:off x="3030031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Contraste des couleurs</a:t>
                </a:r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EE28F440-969A-4B01-AB36-295E92BD5630}"/>
                  </a:ext>
                </a:extLst>
              </p:cNvPr>
              <p:cNvSpPr/>
              <p:nvPr/>
            </p:nvSpPr>
            <p:spPr>
              <a:xfrm>
                <a:off x="4645456" y="3074594"/>
                <a:ext cx="1468511" cy="10118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68511"/>
                          <a:gd name="connsiteY0" fmla="*/ 168637 h 1011804"/>
                          <a:gd name="connsiteX1" fmla="*/ 168637 w 1468511"/>
                          <a:gd name="connsiteY1" fmla="*/ 0 h 1011804"/>
                          <a:gd name="connsiteX2" fmla="*/ 745568 w 1468511"/>
                          <a:gd name="connsiteY2" fmla="*/ 0 h 1011804"/>
                          <a:gd name="connsiteX3" fmla="*/ 1299874 w 1468511"/>
                          <a:gd name="connsiteY3" fmla="*/ 0 h 1011804"/>
                          <a:gd name="connsiteX4" fmla="*/ 1468511 w 1468511"/>
                          <a:gd name="connsiteY4" fmla="*/ 168637 h 1011804"/>
                          <a:gd name="connsiteX5" fmla="*/ 1468511 w 1468511"/>
                          <a:gd name="connsiteY5" fmla="*/ 492411 h 1011804"/>
                          <a:gd name="connsiteX6" fmla="*/ 1468511 w 1468511"/>
                          <a:gd name="connsiteY6" fmla="*/ 843167 h 1011804"/>
                          <a:gd name="connsiteX7" fmla="*/ 1299874 w 1468511"/>
                          <a:gd name="connsiteY7" fmla="*/ 1011804 h 1011804"/>
                          <a:gd name="connsiteX8" fmla="*/ 722943 w 1468511"/>
                          <a:gd name="connsiteY8" fmla="*/ 1011804 h 1011804"/>
                          <a:gd name="connsiteX9" fmla="*/ 168637 w 1468511"/>
                          <a:gd name="connsiteY9" fmla="*/ 1011804 h 1011804"/>
                          <a:gd name="connsiteX10" fmla="*/ 0 w 1468511"/>
                          <a:gd name="connsiteY10" fmla="*/ 843167 h 1011804"/>
                          <a:gd name="connsiteX11" fmla="*/ 0 w 1468511"/>
                          <a:gd name="connsiteY11" fmla="*/ 499157 h 1011804"/>
                          <a:gd name="connsiteX12" fmla="*/ 0 w 1468511"/>
                          <a:gd name="connsiteY12" fmla="*/ 168637 h 10118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68511" h="1011804" fill="none" extrusionOk="0">
                            <a:moveTo>
                              <a:pt x="0" y="168637"/>
                            </a:moveTo>
                            <a:cubicBezTo>
                              <a:pt x="-12016" y="77474"/>
                              <a:pt x="69847" y="-3901"/>
                              <a:pt x="168637" y="0"/>
                            </a:cubicBezTo>
                            <a:cubicBezTo>
                              <a:pt x="339755" y="-22949"/>
                              <a:pt x="585721" y="23036"/>
                              <a:pt x="745568" y="0"/>
                            </a:cubicBezTo>
                            <a:cubicBezTo>
                              <a:pt x="905415" y="-23036"/>
                              <a:pt x="1185929" y="43161"/>
                              <a:pt x="1299874" y="0"/>
                            </a:cubicBezTo>
                            <a:cubicBezTo>
                              <a:pt x="1384988" y="14343"/>
                              <a:pt x="1482538" y="85924"/>
                              <a:pt x="1468511" y="168637"/>
                            </a:cubicBezTo>
                            <a:cubicBezTo>
                              <a:pt x="1489073" y="300748"/>
                              <a:pt x="1459917" y="425002"/>
                              <a:pt x="1468511" y="492411"/>
                            </a:cubicBezTo>
                            <a:cubicBezTo>
                              <a:pt x="1477105" y="559820"/>
                              <a:pt x="1441745" y="746845"/>
                              <a:pt x="1468511" y="843167"/>
                            </a:cubicBezTo>
                            <a:cubicBezTo>
                              <a:pt x="1471898" y="943010"/>
                              <a:pt x="1385080" y="1015986"/>
                              <a:pt x="1299874" y="1011804"/>
                            </a:cubicBezTo>
                            <a:cubicBezTo>
                              <a:pt x="1026541" y="1048913"/>
                              <a:pt x="994452" y="1008492"/>
                              <a:pt x="722943" y="1011804"/>
                            </a:cubicBezTo>
                            <a:cubicBezTo>
                              <a:pt x="451434" y="1015116"/>
                              <a:pt x="311992" y="965954"/>
                              <a:pt x="168637" y="1011804"/>
                            </a:cubicBezTo>
                            <a:cubicBezTo>
                              <a:pt x="65372" y="1032138"/>
                              <a:pt x="-1944" y="933724"/>
                              <a:pt x="0" y="843167"/>
                            </a:cubicBezTo>
                            <a:cubicBezTo>
                              <a:pt x="-7957" y="726608"/>
                              <a:pt x="36051" y="619962"/>
                              <a:pt x="0" y="499157"/>
                            </a:cubicBezTo>
                            <a:cubicBezTo>
                              <a:pt x="-36051" y="378352"/>
                              <a:pt x="27642" y="261918"/>
                              <a:pt x="0" y="168637"/>
                            </a:cubicBezTo>
                            <a:close/>
                          </a:path>
                          <a:path w="1468511" h="1011804" stroke="0" extrusionOk="0">
                            <a:moveTo>
                              <a:pt x="0" y="168637"/>
                            </a:moveTo>
                            <a:cubicBezTo>
                              <a:pt x="-3687" y="73227"/>
                              <a:pt x="61407" y="5290"/>
                              <a:pt x="168637" y="0"/>
                            </a:cubicBezTo>
                            <a:cubicBezTo>
                              <a:pt x="383063" y="-1917"/>
                              <a:pt x="532096" y="16786"/>
                              <a:pt x="756880" y="0"/>
                            </a:cubicBezTo>
                            <a:cubicBezTo>
                              <a:pt x="981664" y="-16786"/>
                              <a:pt x="1169470" y="14547"/>
                              <a:pt x="1299874" y="0"/>
                            </a:cubicBezTo>
                            <a:cubicBezTo>
                              <a:pt x="1377754" y="-8347"/>
                              <a:pt x="1482523" y="82196"/>
                              <a:pt x="1468511" y="168637"/>
                            </a:cubicBezTo>
                            <a:cubicBezTo>
                              <a:pt x="1476592" y="317164"/>
                              <a:pt x="1439900" y="388200"/>
                              <a:pt x="1468511" y="492411"/>
                            </a:cubicBezTo>
                            <a:cubicBezTo>
                              <a:pt x="1497122" y="596622"/>
                              <a:pt x="1446289" y="695565"/>
                              <a:pt x="1468511" y="843167"/>
                            </a:cubicBezTo>
                            <a:cubicBezTo>
                              <a:pt x="1466395" y="916124"/>
                              <a:pt x="1386431" y="1020946"/>
                              <a:pt x="1299874" y="1011804"/>
                            </a:cubicBezTo>
                            <a:cubicBezTo>
                              <a:pt x="1136272" y="1021006"/>
                              <a:pt x="1011759" y="1000969"/>
                              <a:pt x="756880" y="1011804"/>
                            </a:cubicBezTo>
                            <a:cubicBezTo>
                              <a:pt x="502001" y="1022639"/>
                              <a:pt x="421419" y="991553"/>
                              <a:pt x="168637" y="1011804"/>
                            </a:cubicBezTo>
                            <a:cubicBezTo>
                              <a:pt x="78306" y="1015979"/>
                              <a:pt x="1044" y="947116"/>
                              <a:pt x="0" y="843167"/>
                            </a:cubicBezTo>
                            <a:cubicBezTo>
                              <a:pt x="-15426" y="726281"/>
                              <a:pt x="29230" y="626172"/>
                              <a:pt x="0" y="526138"/>
                            </a:cubicBezTo>
                            <a:cubicBezTo>
                              <a:pt x="-29230" y="426104"/>
                              <a:pt x="31899" y="311483"/>
                              <a:pt x="0" y="16863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4A2372B9-5022-4DC1-B4EE-CB812B0B7C9F}"/>
                  </a:ext>
                </a:extLst>
              </p:cNvPr>
              <p:cNvSpPr/>
              <p:nvPr/>
            </p:nvSpPr>
            <p:spPr>
              <a:xfrm>
                <a:off x="4645456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Alignement à gauche</a:t>
                </a:r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5CF70AA4-D6D8-4DED-B867-78315D4394F3}"/>
                  </a:ext>
                </a:extLst>
              </p:cNvPr>
              <p:cNvSpPr/>
              <p:nvPr/>
            </p:nvSpPr>
            <p:spPr>
              <a:xfrm>
                <a:off x="6260881" y="3074594"/>
                <a:ext cx="1468511" cy="10118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D99BE043-B911-4EDF-8490-23E84E748417}"/>
                  </a:ext>
                </a:extLst>
              </p:cNvPr>
              <p:cNvSpPr/>
              <p:nvPr/>
            </p:nvSpPr>
            <p:spPr>
              <a:xfrm>
                <a:off x="6260881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Pagination</a:t>
                </a:r>
              </a:p>
            </p:txBody>
          </p:sp>
        </p:grpSp>
      </p:grpSp>
      <p:pic>
        <p:nvPicPr>
          <p:cNvPr id="26" name="Graphique 25" descr="Badge 1 contour">
            <a:extLst>
              <a:ext uri="{FF2B5EF4-FFF2-40B4-BE49-F238E27FC236}">
                <a16:creationId xmlns:a16="http://schemas.microsoft.com/office/drawing/2014/main" id="{D504F06A-0103-4779-B9D9-87E6056552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86960" y="3666564"/>
            <a:ext cx="276480" cy="30060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E649F8F9-B754-4E5F-9DFC-3BD8507729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83011" y="3238933"/>
            <a:ext cx="89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35" name="Graphique 34" descr="Ciseaux contour">
            <a:extLst>
              <a:ext uri="{FF2B5EF4-FFF2-40B4-BE49-F238E27FC236}">
                <a16:creationId xmlns:a16="http://schemas.microsoft.com/office/drawing/2014/main" id="{267DB000-3E31-479C-A7B5-F2A0FEB99F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7902166">
            <a:off x="3045405" y="1723742"/>
            <a:ext cx="428488" cy="428488"/>
          </a:xfrm>
          <a:prstGeom prst="rect">
            <a:avLst/>
          </a:prstGeom>
        </p:spPr>
      </p:pic>
      <p:pic>
        <p:nvPicPr>
          <p:cNvPr id="1026" name="Picture 2" descr="Graphiques vectoriels de signe pour copier coller | Vecteurs publiques">
            <a:extLst>
              <a:ext uri="{FF2B5EF4-FFF2-40B4-BE49-F238E27FC236}">
                <a16:creationId xmlns:a16="http://schemas.microsoft.com/office/drawing/2014/main" id="{8F369A39-065B-4693-AB03-7C9ABA355E1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1" y="1318284"/>
            <a:ext cx="326432" cy="36321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3B0A11D8-471D-46FD-87C9-9B87966632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74676" y="1303131"/>
            <a:ext cx="1338488" cy="800219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r>
              <a:rPr lang="fr-CA" sz="1800" b="1" kern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1</a:t>
            </a:r>
          </a:p>
          <a:p>
            <a:r>
              <a:rPr lang="fr-CA" sz="1300" b="1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fr-CA" sz="1300" b="1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2</a:t>
            </a:r>
          </a:p>
          <a:p>
            <a:r>
              <a:rPr lang="fr-CA" sz="1800" b="1">
                <a:solidFill>
                  <a:srgbClr val="1F37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CA" sz="1200" b="1">
                <a:solidFill>
                  <a:srgbClr val="1F37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3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880C7C-70DF-4776-9702-1AF6C180786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674063" y="3207081"/>
            <a:ext cx="677075" cy="556678"/>
            <a:chOff x="7303272" y="925757"/>
            <a:chExt cx="677075" cy="556678"/>
          </a:xfrm>
        </p:grpSpPr>
        <p:sp>
          <p:nvSpPr>
            <p:cNvPr id="39" name="Flèche : haut 38">
              <a:extLst>
                <a:ext uri="{FF2B5EF4-FFF2-40B4-BE49-F238E27FC236}">
                  <a16:creationId xmlns:a16="http://schemas.microsoft.com/office/drawing/2014/main" id="{7FEE2A05-473F-48DA-AB47-C80D1F07D906}"/>
                </a:ext>
              </a:extLst>
            </p:cNvPr>
            <p:cNvSpPr/>
            <p:nvPr/>
          </p:nvSpPr>
          <p:spPr>
            <a:xfrm>
              <a:off x="7303273" y="925757"/>
              <a:ext cx="204219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lèche : haut 39">
              <a:extLst>
                <a:ext uri="{FF2B5EF4-FFF2-40B4-BE49-F238E27FC236}">
                  <a16:creationId xmlns:a16="http://schemas.microsoft.com/office/drawing/2014/main" id="{121416FE-F60E-4B39-97AD-4E3791EC08D8}"/>
                </a:ext>
              </a:extLst>
            </p:cNvPr>
            <p:cNvSpPr/>
            <p:nvPr/>
          </p:nvSpPr>
          <p:spPr>
            <a:xfrm rot="10800000">
              <a:off x="7303272" y="1234980"/>
              <a:ext cx="194371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D2CA30-A790-48BE-9CB2-478BDA954A61}"/>
                </a:ext>
              </a:extLst>
            </p:cNvPr>
            <p:cNvSpPr/>
            <p:nvPr/>
          </p:nvSpPr>
          <p:spPr>
            <a:xfrm>
              <a:off x="7648782" y="95453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8791F6-C09C-4820-9B0B-445A08CB6441}"/>
                </a:ext>
              </a:extLst>
            </p:cNvPr>
            <p:cNvSpPr/>
            <p:nvPr/>
          </p:nvSpPr>
          <p:spPr>
            <a:xfrm>
              <a:off x="7648653" y="10352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F0F1547-2515-40CF-8F3E-78FFA6C26767}"/>
                </a:ext>
              </a:extLst>
            </p:cNvPr>
            <p:cNvSpPr/>
            <p:nvPr/>
          </p:nvSpPr>
          <p:spPr>
            <a:xfrm>
              <a:off x="7644995" y="11174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ABA794-A4AC-4D3F-8B57-CC1809C9978D}"/>
                </a:ext>
              </a:extLst>
            </p:cNvPr>
            <p:cNvSpPr/>
            <p:nvPr/>
          </p:nvSpPr>
          <p:spPr>
            <a:xfrm>
              <a:off x="7644995" y="1203279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D13CE5-0927-452C-8137-06B865C35C41}"/>
                </a:ext>
              </a:extLst>
            </p:cNvPr>
            <p:cNvSpPr/>
            <p:nvPr/>
          </p:nvSpPr>
          <p:spPr>
            <a:xfrm>
              <a:off x="7644995" y="1282203"/>
              <a:ext cx="213383" cy="4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203425-B24B-4563-AA1D-68763B283CC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321695" y="3340364"/>
            <a:ext cx="331566" cy="248313"/>
            <a:chOff x="4818257" y="3442424"/>
            <a:chExt cx="331566" cy="24831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824F6A-8628-4335-B29E-9CE83799749F}"/>
                </a:ext>
              </a:extLst>
            </p:cNvPr>
            <p:cNvSpPr/>
            <p:nvPr/>
          </p:nvSpPr>
          <p:spPr>
            <a:xfrm>
              <a:off x="4818257" y="344242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7D51D7-ADCE-4E7E-87A6-154BE9D16350}"/>
                </a:ext>
              </a:extLst>
            </p:cNvPr>
            <p:cNvSpPr/>
            <p:nvPr/>
          </p:nvSpPr>
          <p:spPr>
            <a:xfrm>
              <a:off x="4818259" y="3512312"/>
              <a:ext cx="208588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25DFBC-32CF-4E13-A276-EFBC164ED4FD}"/>
                </a:ext>
              </a:extLst>
            </p:cNvPr>
            <p:cNvSpPr/>
            <p:nvPr/>
          </p:nvSpPr>
          <p:spPr>
            <a:xfrm>
              <a:off x="4818258" y="3578665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A7640CF-7001-4A0A-85BD-F3FEB9B9C48B}"/>
                </a:ext>
              </a:extLst>
            </p:cNvPr>
            <p:cNvSpPr/>
            <p:nvPr/>
          </p:nvSpPr>
          <p:spPr>
            <a:xfrm>
              <a:off x="4818258" y="3645018"/>
              <a:ext cx="20858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43342A-1EAB-43EE-A154-E6E21D175D8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7075829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pic>
        <p:nvPicPr>
          <p:cNvPr id="3" name="Picture 2" descr="police de caractère ">
            <a:extLst>
              <a:ext uri="{FF2B5EF4-FFF2-40B4-BE49-F238E27FC236}">
                <a16:creationId xmlns:a16="http://schemas.microsoft.com/office/drawing/2014/main" id="{D5B96809-CCCC-412B-96ED-EBC7BB57E90F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7" y="1425177"/>
            <a:ext cx="512641" cy="5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F3F59C-52B3-46FA-ABB4-A780955F1D4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61787" y="4891335"/>
            <a:ext cx="29433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>
                <a:latin typeface="Arial" panose="020B0604020202020204" pitchFamily="34" charset="0"/>
                <a:cs typeface="Arial" panose="020B0604020202020204" pitchFamily="34" charset="0"/>
              </a:rPr>
              <a:t>Images tirées du site https://www.flaticon.com/fr/</a:t>
            </a:r>
          </a:p>
        </p:txBody>
      </p:sp>
    </p:spTree>
    <p:extLst>
      <p:ext uri="{BB962C8B-B14F-4D97-AF65-F5344CB8AC3E}">
        <p14:creationId xmlns:p14="http://schemas.microsoft.com/office/powerpoint/2010/main" val="13000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4B15D-FE17-49C4-8E3D-FC5C59C883F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94570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D7A594-F4C1-48DE-88BD-A0C3F63DCE0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460629"/>
            <a:ext cx="8065407" cy="355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Sélectionner le texte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Permet de sélectionner le mot, la phrase ou le paragraphe que l’élève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      	 veut se faire lire par la synthèse vocale.</a:t>
            </a:r>
          </a:p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	  Fonctions copier et coller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Permet de copier et de coller un mot ou un texte dans un espace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 	   de réponse ou dans un dictionnaire électronique.</a:t>
            </a:r>
          </a:p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07321F1-D7C6-4EC3-98E7-E549087A17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8431" y="1590592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Rectangle : coins arrondis 6" descr="Curseur contour">
            <a:extLst>
              <a:ext uri="{FF2B5EF4-FFF2-40B4-BE49-F238E27FC236}">
                <a16:creationId xmlns:a16="http://schemas.microsoft.com/office/drawing/2014/main" id="{2D53EDEF-7490-41FF-90FB-DE07B85AEE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61658" y="1893049"/>
            <a:ext cx="266130" cy="222964"/>
          </a:xfrm>
          <a:prstGeom prst="roundRect">
            <a:avLst/>
          </a:pr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F6AF71F-21E9-4F59-A1AB-F85618B272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8430" y="3260761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11" name="Picture 2" descr="Graphiques vectoriels de signe pour copier coller | Vecteurs publiques">
            <a:extLst>
              <a:ext uri="{FF2B5EF4-FFF2-40B4-BE49-F238E27FC236}">
                <a16:creationId xmlns:a16="http://schemas.microsoft.com/office/drawing/2014/main" id="{2AD95188-1740-4545-9C3C-38997DD3383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60" y="3324390"/>
            <a:ext cx="202428" cy="22523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2" name="Graphique 11" descr="Ciseaux contour">
            <a:extLst>
              <a:ext uri="{FF2B5EF4-FFF2-40B4-BE49-F238E27FC236}">
                <a16:creationId xmlns:a16="http://schemas.microsoft.com/office/drawing/2014/main" id="{F0FA125A-FB27-46CD-BDC3-CC33BB42262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7902166">
            <a:off x="723512" y="3524849"/>
            <a:ext cx="263665" cy="263665"/>
          </a:xfrm>
          <a:prstGeom prst="rect">
            <a:avLst/>
          </a:prstGeom>
        </p:spPr>
      </p:pic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F77CFAD1-AB7C-4C0A-943F-B6576275EC9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13/32</a:t>
            </a:r>
          </a:p>
        </p:txBody>
      </p:sp>
    </p:spTree>
    <p:extLst>
      <p:ext uri="{BB962C8B-B14F-4D97-AF65-F5344CB8AC3E}">
        <p14:creationId xmlns:p14="http://schemas.microsoft.com/office/powerpoint/2010/main" val="268310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90A47F9-CD49-46E4-9058-AD22FF1FE3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2046" y="1667398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E5A474-D4AA-4324-B9D0-1738085F2E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1692" y="2939798"/>
            <a:ext cx="81847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Hiérarchie du texte</a:t>
            </a:r>
          </a:p>
          <a:p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Permettre aux élèves de retrouver rapidement l’information qu’ils	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	cherchent grâce à la structure du texte qui leur donne des points de 		repère.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3A6310-F274-4F02-A668-7D1AED99CF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2043" y="3199531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9665E8F-DC20-4A69-BB7C-36F58012860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8650" y="604684"/>
            <a:ext cx="7886700" cy="412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 (suite)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06E6CA-B259-4227-BF01-A2EEC3CB805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9448" y="3203539"/>
            <a:ext cx="816620" cy="600164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r>
              <a:rPr lang="fr-CA" sz="1100" b="1" kern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1</a:t>
            </a:r>
          </a:p>
          <a:p>
            <a:r>
              <a:rPr lang="fr-CA" sz="1100" b="1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fr-CA" sz="1000" b="1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2</a:t>
            </a:r>
          </a:p>
          <a:p>
            <a:r>
              <a:rPr lang="fr-CA" sz="1400" b="1">
                <a:solidFill>
                  <a:srgbClr val="1F376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fr-CA" sz="900" b="1">
                <a:solidFill>
                  <a:srgbClr val="1F37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3</a:t>
            </a:r>
            <a:endParaRPr lang="fr-CA" sz="1050" b="1">
              <a:solidFill>
                <a:srgbClr val="1F37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police de caractère ">
            <a:extLst>
              <a:ext uri="{FF2B5EF4-FFF2-40B4-BE49-F238E27FC236}">
                <a16:creationId xmlns:a16="http://schemas.microsoft.com/office/drawing/2014/main" id="{1075DC1E-A6D4-44AD-A3F5-54F95FAFD09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1" y="1782135"/>
            <a:ext cx="348257" cy="3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F827FC2-FD04-4550-BCFF-761631C5ECE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65951" y="1445022"/>
            <a:ext cx="73523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Police de caractère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 Utiliser une police de caractère sans empattement (Verdana, Arial,  </a:t>
            </a:r>
          </a:p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, Trébuchet).</a:t>
            </a:r>
          </a:p>
          <a:p>
            <a:pPr marL="0" indent="0">
              <a:buNone/>
            </a:pP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					     </a:t>
            </a:r>
            <a:r>
              <a:rPr lang="fr-CA" sz="32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93EB547-3A1B-4BAC-8DFE-CAC59F5E06C9}"/>
              </a:ext>
            </a:extLst>
          </p:cNvPr>
          <p:cNvSpPr/>
          <p:nvPr/>
        </p:nvSpPr>
        <p:spPr>
          <a:xfrm>
            <a:off x="7189672" y="1348039"/>
            <a:ext cx="219636" cy="240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3C86F2-7C7A-48DB-9433-369CFABD0FC1}"/>
              </a:ext>
            </a:extLst>
          </p:cNvPr>
          <p:cNvSpPr txBox="1"/>
          <p:nvPr/>
        </p:nvSpPr>
        <p:spPr>
          <a:xfrm>
            <a:off x="6926708" y="916890"/>
            <a:ext cx="96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C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AD4E19D6-7778-491B-8124-0532311D4F3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132B29-6C69-4855-919F-2C431C7BCE6A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CE9614-F5A6-49B1-950D-14F3EFD06EE8}"/>
              </a:ext>
            </a:extLst>
          </p:cNvPr>
          <p:cNvSpPr txBox="1"/>
          <p:nvPr/>
        </p:nvSpPr>
        <p:spPr>
          <a:xfrm>
            <a:off x="7507095" y="872806"/>
            <a:ext cx="147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/>
              <a:t>Empattement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27DDB21-D344-43F2-A0D0-9AB7C611F705}"/>
              </a:ext>
            </a:extLst>
          </p:cNvPr>
          <p:cNvCxnSpPr>
            <a:cxnSpLocks/>
          </p:cNvCxnSpPr>
          <p:nvPr/>
        </p:nvCxnSpPr>
        <p:spPr>
          <a:xfrm flipH="1">
            <a:off x="7389946" y="1077085"/>
            <a:ext cx="252356" cy="2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5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5827E38-FB4E-43FC-923A-387AA58F4B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6512" y="1629319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B4B9F44-9B93-44DB-99F6-CEBC6E861E6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604684"/>
            <a:ext cx="7886700" cy="412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 (suite)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E459EF-89AC-4761-8938-C70FE4494E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4582" y="3102661"/>
            <a:ext cx="703359" cy="483224"/>
          </a:xfrm>
          <a:custGeom>
            <a:avLst/>
            <a:gdLst>
              <a:gd name="connsiteX0" fmla="*/ 0 w 703359"/>
              <a:gd name="connsiteY0" fmla="*/ 0 h 483224"/>
              <a:gd name="connsiteX1" fmla="*/ 351680 w 703359"/>
              <a:gd name="connsiteY1" fmla="*/ 0 h 483224"/>
              <a:gd name="connsiteX2" fmla="*/ 703359 w 703359"/>
              <a:gd name="connsiteY2" fmla="*/ 0 h 483224"/>
              <a:gd name="connsiteX3" fmla="*/ 703359 w 703359"/>
              <a:gd name="connsiteY3" fmla="*/ 483224 h 483224"/>
              <a:gd name="connsiteX4" fmla="*/ 344646 w 703359"/>
              <a:gd name="connsiteY4" fmla="*/ 483224 h 483224"/>
              <a:gd name="connsiteX5" fmla="*/ 0 w 703359"/>
              <a:gd name="connsiteY5" fmla="*/ 483224 h 483224"/>
              <a:gd name="connsiteX6" fmla="*/ 0 w 703359"/>
              <a:gd name="connsiteY6" fmla="*/ 0 h 4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359" h="483224" fill="none" extrusionOk="0">
                <a:moveTo>
                  <a:pt x="0" y="0"/>
                </a:moveTo>
                <a:cubicBezTo>
                  <a:pt x="128953" y="-30490"/>
                  <a:pt x="196101" y="29348"/>
                  <a:pt x="351680" y="0"/>
                </a:cubicBezTo>
                <a:cubicBezTo>
                  <a:pt x="507259" y="-29348"/>
                  <a:pt x="548841" y="5286"/>
                  <a:pt x="703359" y="0"/>
                </a:cubicBezTo>
                <a:cubicBezTo>
                  <a:pt x="720535" y="144659"/>
                  <a:pt x="679560" y="278065"/>
                  <a:pt x="703359" y="483224"/>
                </a:cubicBezTo>
                <a:cubicBezTo>
                  <a:pt x="542379" y="502922"/>
                  <a:pt x="431221" y="470531"/>
                  <a:pt x="344646" y="483224"/>
                </a:cubicBezTo>
                <a:cubicBezTo>
                  <a:pt x="258071" y="495917"/>
                  <a:pt x="107826" y="458147"/>
                  <a:pt x="0" y="483224"/>
                </a:cubicBezTo>
                <a:cubicBezTo>
                  <a:pt x="-23365" y="314012"/>
                  <a:pt x="33192" y="103908"/>
                  <a:pt x="0" y="0"/>
                </a:cubicBezTo>
                <a:close/>
              </a:path>
              <a:path w="703359" h="483224" stroke="0" extrusionOk="0">
                <a:moveTo>
                  <a:pt x="0" y="0"/>
                </a:moveTo>
                <a:cubicBezTo>
                  <a:pt x="84565" y="-39120"/>
                  <a:pt x="242343" y="14277"/>
                  <a:pt x="351680" y="0"/>
                </a:cubicBezTo>
                <a:cubicBezTo>
                  <a:pt x="461017" y="-14277"/>
                  <a:pt x="530684" y="34599"/>
                  <a:pt x="703359" y="0"/>
                </a:cubicBezTo>
                <a:cubicBezTo>
                  <a:pt x="724276" y="153118"/>
                  <a:pt x="652075" y="338602"/>
                  <a:pt x="703359" y="483224"/>
                </a:cubicBezTo>
                <a:cubicBezTo>
                  <a:pt x="593785" y="499790"/>
                  <a:pt x="490155" y="452486"/>
                  <a:pt x="365747" y="483224"/>
                </a:cubicBezTo>
                <a:cubicBezTo>
                  <a:pt x="241339" y="513962"/>
                  <a:pt x="124384" y="476702"/>
                  <a:pt x="0" y="483224"/>
                </a:cubicBezTo>
                <a:cubicBezTo>
                  <a:pt x="-40089" y="276524"/>
                  <a:pt x="28440" y="162897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2E36C27-3211-4F33-8228-661E506E26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98142" y="2974941"/>
            <a:ext cx="4973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Contrastes de couleur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Faciliter la lecture.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CB0A82A-4D3C-469A-BF0C-39F58341965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8748" y="1708446"/>
            <a:ext cx="584210" cy="419477"/>
            <a:chOff x="7303272" y="925757"/>
            <a:chExt cx="677075" cy="556678"/>
          </a:xfrm>
        </p:grpSpPr>
        <p:sp>
          <p:nvSpPr>
            <p:cNvPr id="17" name="Flèche : haut 16">
              <a:extLst>
                <a:ext uri="{FF2B5EF4-FFF2-40B4-BE49-F238E27FC236}">
                  <a16:creationId xmlns:a16="http://schemas.microsoft.com/office/drawing/2014/main" id="{A9D0D910-05C7-48A8-B6ED-F12B56C8FDED}"/>
                </a:ext>
              </a:extLst>
            </p:cNvPr>
            <p:cNvSpPr/>
            <p:nvPr/>
          </p:nvSpPr>
          <p:spPr>
            <a:xfrm>
              <a:off x="7303273" y="925757"/>
              <a:ext cx="204219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èche : haut 17">
              <a:extLst>
                <a:ext uri="{FF2B5EF4-FFF2-40B4-BE49-F238E27FC236}">
                  <a16:creationId xmlns:a16="http://schemas.microsoft.com/office/drawing/2014/main" id="{BF72DA95-B19E-4451-9762-26C29D3C429E}"/>
                </a:ext>
              </a:extLst>
            </p:cNvPr>
            <p:cNvSpPr/>
            <p:nvPr/>
          </p:nvSpPr>
          <p:spPr>
            <a:xfrm rot="10800000">
              <a:off x="7303272" y="1234980"/>
              <a:ext cx="194371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0C8ADD-00F3-451E-BE80-79EE6507EB5F}"/>
                </a:ext>
              </a:extLst>
            </p:cNvPr>
            <p:cNvSpPr/>
            <p:nvPr/>
          </p:nvSpPr>
          <p:spPr>
            <a:xfrm>
              <a:off x="7648782" y="95453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ADFCB8-EAFE-4E94-913B-7DD19ED53201}"/>
                </a:ext>
              </a:extLst>
            </p:cNvPr>
            <p:cNvSpPr/>
            <p:nvPr/>
          </p:nvSpPr>
          <p:spPr>
            <a:xfrm>
              <a:off x="7648653" y="10352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FF3CEF-D8F6-474B-87D5-7FB2EB8E11BC}"/>
                </a:ext>
              </a:extLst>
            </p:cNvPr>
            <p:cNvSpPr/>
            <p:nvPr/>
          </p:nvSpPr>
          <p:spPr>
            <a:xfrm>
              <a:off x="7644995" y="11174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680381-8B34-49C0-869C-91BDF49CF91C}"/>
                </a:ext>
              </a:extLst>
            </p:cNvPr>
            <p:cNvSpPr/>
            <p:nvPr/>
          </p:nvSpPr>
          <p:spPr>
            <a:xfrm>
              <a:off x="7644995" y="1203279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FB13CC-6500-42D8-93EC-EC0EDEB6EEF0}"/>
                </a:ext>
              </a:extLst>
            </p:cNvPr>
            <p:cNvSpPr/>
            <p:nvPr/>
          </p:nvSpPr>
          <p:spPr>
            <a:xfrm>
              <a:off x="7644995" y="1282203"/>
              <a:ext cx="213383" cy="4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B0C74FEF-CD9C-46D7-AC78-3F419FC1063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37941" y="1379506"/>
            <a:ext cx="6641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Espacement entre les lignes du texte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Permettre de mieux suivre la ligne suivante et de reconnaître quand un paragraphe est terminé. </a:t>
            </a:r>
          </a:p>
        </p:txBody>
      </p:sp>
      <p:sp>
        <p:nvSpPr>
          <p:cNvPr id="24" name="Espace réservé du numéro de diapositive 7">
            <a:extLst>
              <a:ext uri="{FF2B5EF4-FFF2-40B4-BE49-F238E27FC236}">
                <a16:creationId xmlns:a16="http://schemas.microsoft.com/office/drawing/2014/main" id="{C291C514-0761-4A70-8833-8DA2751329B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BFD547-5C28-421C-A646-ECB49050B047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E1A303D-EBF8-4B44-A1F6-BBEC173D6132}"/>
              </a:ext>
            </a:extLst>
          </p:cNvPr>
          <p:cNvSpPr txBox="1"/>
          <p:nvPr/>
        </p:nvSpPr>
        <p:spPr>
          <a:xfrm>
            <a:off x="626512" y="32275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0023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C9DDD2-EF01-45DF-92D9-12B7A2B4261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55394" y="1405193"/>
            <a:ext cx="56421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Alignement à gauche</a:t>
            </a:r>
            <a:endParaRPr lang="fr-CA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	  Régulariser l’espacement entre les mots.</a:t>
            </a: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	 Pagination</a:t>
            </a:r>
          </a:p>
          <a:p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Faciliter le repérage dans un document.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9D4438F-09A7-4446-A2C2-D0DFA7945D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8106" y="1585592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EC218B7-DA01-4C4F-BCF6-09798026B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8106" y="3061017"/>
            <a:ext cx="711429" cy="5777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6" name="Graphique 5" descr="Badge 1 contour">
            <a:extLst>
              <a:ext uri="{FF2B5EF4-FFF2-40B4-BE49-F238E27FC236}">
                <a16:creationId xmlns:a16="http://schemas.microsoft.com/office/drawing/2014/main" id="{54970BCA-7BA9-48F2-8C0E-28B3C5D0349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410" y="3312690"/>
            <a:ext cx="276480" cy="30060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49F888B-A170-404D-A3A1-E1B1E750E52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48037" y="1734799"/>
            <a:ext cx="331566" cy="248313"/>
            <a:chOff x="4818257" y="3442424"/>
            <a:chExt cx="331566" cy="2483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1BF55-F83A-47C2-8C57-D3AF358F66AF}"/>
                </a:ext>
              </a:extLst>
            </p:cNvPr>
            <p:cNvSpPr/>
            <p:nvPr/>
          </p:nvSpPr>
          <p:spPr>
            <a:xfrm>
              <a:off x="4818257" y="344242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79519-FF7B-4ED1-A8BE-643FC8C30D57}"/>
                </a:ext>
              </a:extLst>
            </p:cNvPr>
            <p:cNvSpPr/>
            <p:nvPr/>
          </p:nvSpPr>
          <p:spPr>
            <a:xfrm>
              <a:off x="4818259" y="3512312"/>
              <a:ext cx="208588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FC29BD-B8C9-4A5A-B40D-2030500A0B80}"/>
                </a:ext>
              </a:extLst>
            </p:cNvPr>
            <p:cNvSpPr/>
            <p:nvPr/>
          </p:nvSpPr>
          <p:spPr>
            <a:xfrm>
              <a:off x="4818258" y="3578665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968C7-FD3E-464B-AB7C-C68EAFE4DC02}"/>
                </a:ext>
              </a:extLst>
            </p:cNvPr>
            <p:cNvSpPr/>
            <p:nvPr/>
          </p:nvSpPr>
          <p:spPr>
            <a:xfrm>
              <a:off x="4818258" y="3645018"/>
              <a:ext cx="20858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9828E669-B589-4C64-A0D3-E66C36B355C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28650" y="604684"/>
            <a:ext cx="7886700" cy="412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 (suite)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7673D9A8-FA6F-40AA-B1B9-CF769EF1C2C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5564E-FC83-4492-B5FB-120D85C188B6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46466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A7F37F-F8C2-4D91-A61B-106BB1F6A1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108598" y="3014219"/>
            <a:ext cx="1247949" cy="857370"/>
          </a:xfrm>
          <a:custGeom>
            <a:avLst/>
            <a:gdLst>
              <a:gd name="connsiteX0" fmla="*/ 0 w 1247949"/>
              <a:gd name="connsiteY0" fmla="*/ 0 h 857370"/>
              <a:gd name="connsiteX1" fmla="*/ 391024 w 1247949"/>
              <a:gd name="connsiteY1" fmla="*/ 0 h 857370"/>
              <a:gd name="connsiteX2" fmla="*/ 807007 w 1247949"/>
              <a:gd name="connsiteY2" fmla="*/ 0 h 857370"/>
              <a:gd name="connsiteX3" fmla="*/ 1247949 w 1247949"/>
              <a:gd name="connsiteY3" fmla="*/ 0 h 857370"/>
              <a:gd name="connsiteX4" fmla="*/ 1247949 w 1247949"/>
              <a:gd name="connsiteY4" fmla="*/ 411538 h 857370"/>
              <a:gd name="connsiteX5" fmla="*/ 1247949 w 1247949"/>
              <a:gd name="connsiteY5" fmla="*/ 857370 h 857370"/>
              <a:gd name="connsiteX6" fmla="*/ 819487 w 1247949"/>
              <a:gd name="connsiteY6" fmla="*/ 857370 h 857370"/>
              <a:gd name="connsiteX7" fmla="*/ 403504 w 1247949"/>
              <a:gd name="connsiteY7" fmla="*/ 857370 h 857370"/>
              <a:gd name="connsiteX8" fmla="*/ 0 w 1247949"/>
              <a:gd name="connsiteY8" fmla="*/ 857370 h 857370"/>
              <a:gd name="connsiteX9" fmla="*/ 0 w 1247949"/>
              <a:gd name="connsiteY9" fmla="*/ 445832 h 857370"/>
              <a:gd name="connsiteX10" fmla="*/ 0 w 1247949"/>
              <a:gd name="connsiteY10" fmla="*/ 0 h 85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949" h="857370" fill="none" extrusionOk="0">
                <a:moveTo>
                  <a:pt x="0" y="0"/>
                </a:moveTo>
                <a:cubicBezTo>
                  <a:pt x="91837" y="-2035"/>
                  <a:pt x="279272" y="7331"/>
                  <a:pt x="391024" y="0"/>
                </a:cubicBezTo>
                <a:cubicBezTo>
                  <a:pt x="502776" y="-7331"/>
                  <a:pt x="703997" y="13560"/>
                  <a:pt x="807007" y="0"/>
                </a:cubicBezTo>
                <a:cubicBezTo>
                  <a:pt x="910017" y="-13560"/>
                  <a:pt x="1095969" y="29491"/>
                  <a:pt x="1247949" y="0"/>
                </a:cubicBezTo>
                <a:cubicBezTo>
                  <a:pt x="1267035" y="101609"/>
                  <a:pt x="1240507" y="245990"/>
                  <a:pt x="1247949" y="411538"/>
                </a:cubicBezTo>
                <a:cubicBezTo>
                  <a:pt x="1255391" y="577086"/>
                  <a:pt x="1214554" y="653701"/>
                  <a:pt x="1247949" y="857370"/>
                </a:cubicBezTo>
                <a:cubicBezTo>
                  <a:pt x="1104431" y="886171"/>
                  <a:pt x="913711" y="849058"/>
                  <a:pt x="819487" y="857370"/>
                </a:cubicBezTo>
                <a:cubicBezTo>
                  <a:pt x="725263" y="865682"/>
                  <a:pt x="552348" y="838585"/>
                  <a:pt x="403504" y="857370"/>
                </a:cubicBezTo>
                <a:cubicBezTo>
                  <a:pt x="254660" y="876155"/>
                  <a:pt x="92454" y="841642"/>
                  <a:pt x="0" y="857370"/>
                </a:cubicBezTo>
                <a:cubicBezTo>
                  <a:pt x="-8158" y="667929"/>
                  <a:pt x="3050" y="609246"/>
                  <a:pt x="0" y="445832"/>
                </a:cubicBezTo>
                <a:cubicBezTo>
                  <a:pt x="-3050" y="282418"/>
                  <a:pt x="16155" y="208939"/>
                  <a:pt x="0" y="0"/>
                </a:cubicBezTo>
                <a:close/>
              </a:path>
              <a:path w="1247949" h="857370" stroke="0" extrusionOk="0">
                <a:moveTo>
                  <a:pt x="0" y="0"/>
                </a:moveTo>
                <a:cubicBezTo>
                  <a:pt x="145571" y="-28176"/>
                  <a:pt x="213564" y="19626"/>
                  <a:pt x="415983" y="0"/>
                </a:cubicBezTo>
                <a:cubicBezTo>
                  <a:pt x="618402" y="-19626"/>
                  <a:pt x="700407" y="22284"/>
                  <a:pt x="856925" y="0"/>
                </a:cubicBezTo>
                <a:cubicBezTo>
                  <a:pt x="1013443" y="-22284"/>
                  <a:pt x="1139780" y="21815"/>
                  <a:pt x="1247949" y="0"/>
                </a:cubicBezTo>
                <a:cubicBezTo>
                  <a:pt x="1257898" y="156127"/>
                  <a:pt x="1216055" y="302860"/>
                  <a:pt x="1247949" y="411538"/>
                </a:cubicBezTo>
                <a:cubicBezTo>
                  <a:pt x="1279843" y="520216"/>
                  <a:pt x="1222930" y="748493"/>
                  <a:pt x="1247949" y="857370"/>
                </a:cubicBezTo>
                <a:cubicBezTo>
                  <a:pt x="1080567" y="863461"/>
                  <a:pt x="919704" y="815831"/>
                  <a:pt x="831966" y="857370"/>
                </a:cubicBezTo>
                <a:cubicBezTo>
                  <a:pt x="744228" y="898909"/>
                  <a:pt x="536759" y="815644"/>
                  <a:pt x="391024" y="857370"/>
                </a:cubicBezTo>
                <a:cubicBezTo>
                  <a:pt x="245289" y="899096"/>
                  <a:pt x="153696" y="828360"/>
                  <a:pt x="0" y="857370"/>
                </a:cubicBezTo>
                <a:cubicBezTo>
                  <a:pt x="-18521" y="697093"/>
                  <a:pt x="50695" y="516054"/>
                  <a:pt x="0" y="428685"/>
                </a:cubicBezTo>
                <a:cubicBezTo>
                  <a:pt x="-50695" y="341317"/>
                  <a:pt x="34467" y="141431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CC36C62-71D6-420B-93F8-F780E1EAA8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99772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Éléments à tenir compte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89943F-EB72-48F9-9A37-D8142A4A9B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80559" y="1197561"/>
            <a:ext cx="7018412" cy="3341253"/>
            <a:chOff x="1080559" y="1197561"/>
            <a:chExt cx="6035342" cy="33412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5D49B69-4EA7-4896-A985-D4A501BC8DA9}"/>
                </a:ext>
              </a:extLst>
            </p:cNvPr>
            <p:cNvSpPr/>
            <p:nvPr/>
          </p:nvSpPr>
          <p:spPr>
            <a:xfrm>
              <a:off x="1123794" y="1197563"/>
              <a:ext cx="1403527" cy="1048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15675DD-056C-486A-81D1-73D93ED68B5C}"/>
                </a:ext>
              </a:extLst>
            </p:cNvPr>
            <p:cNvGrpSpPr/>
            <p:nvPr/>
          </p:nvGrpSpPr>
          <p:grpSpPr>
            <a:xfrm>
              <a:off x="1080559" y="1197561"/>
              <a:ext cx="6035342" cy="3341253"/>
              <a:chOff x="1414605" y="1406988"/>
              <a:chExt cx="6314787" cy="3224228"/>
            </a:xfrm>
          </p:grpSpPr>
          <p:sp>
            <p:nvSpPr>
              <p:cNvPr id="9" name="Rectangle : coins arrondis 8" descr="Curseur contour">
                <a:extLst>
                  <a:ext uri="{FF2B5EF4-FFF2-40B4-BE49-F238E27FC236}">
                    <a16:creationId xmlns:a16="http://schemas.microsoft.com/office/drawing/2014/main" id="{AC78975E-8B59-4EF5-865E-FDE94DF3E5AE}"/>
                  </a:ext>
                </a:extLst>
              </p:cNvPr>
              <p:cNvSpPr/>
              <p:nvPr/>
            </p:nvSpPr>
            <p:spPr>
              <a:xfrm>
                <a:off x="2253206" y="1822398"/>
                <a:ext cx="592823" cy="400138"/>
              </a:xfrm>
              <a:prstGeom prst="roundRect">
                <a:avLst/>
              </a:pr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/>
                <a:stretch>
                  <a:fillRect t="-23000" b="-23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7D9C2496-CDCF-4ED3-BF4A-1364D7EE602D}"/>
                  </a:ext>
                </a:extLst>
              </p:cNvPr>
              <p:cNvSpPr/>
              <p:nvPr/>
            </p:nvSpPr>
            <p:spPr>
              <a:xfrm>
                <a:off x="1414605" y="2367948"/>
                <a:ext cx="1468511" cy="544816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Sélection du texte</a:t>
                </a:r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385C1FC3-FD54-464A-8FFC-61F442AC9C52}"/>
                  </a:ext>
                </a:extLst>
              </p:cNvPr>
              <p:cNvSpPr/>
              <p:nvPr/>
            </p:nvSpPr>
            <p:spPr>
              <a:xfrm>
                <a:off x="3030031" y="1414201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A66BA525-C4FE-4F92-BB12-307F1F92D330}"/>
                  </a:ext>
                </a:extLst>
              </p:cNvPr>
              <p:cNvSpPr/>
              <p:nvPr/>
            </p:nvSpPr>
            <p:spPr>
              <a:xfrm>
                <a:off x="3030031" y="2348944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Fonctions copier et coller </a:t>
                </a: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31D7E6BA-DEEC-4563-AA3E-5C9F1DCAA19C}"/>
                  </a:ext>
                </a:extLst>
              </p:cNvPr>
              <p:cNvSpPr/>
              <p:nvPr/>
            </p:nvSpPr>
            <p:spPr>
              <a:xfrm>
                <a:off x="4645456" y="1406988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F70F39EC-0AC7-4CC5-B026-34797033ACDA}"/>
                  </a:ext>
                </a:extLst>
              </p:cNvPr>
              <p:cNvSpPr/>
              <p:nvPr/>
            </p:nvSpPr>
            <p:spPr>
              <a:xfrm>
                <a:off x="4645456" y="2382925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Police de caractère</a:t>
                </a:r>
              </a:p>
            </p:txBody>
          </p:sp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1DE2200A-9324-43CB-8AB6-FD872E029A96}"/>
                  </a:ext>
                </a:extLst>
              </p:cNvPr>
              <p:cNvSpPr/>
              <p:nvPr/>
            </p:nvSpPr>
            <p:spPr>
              <a:xfrm>
                <a:off x="6260881" y="1406988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11E1D26A-FAC1-403C-AEE0-C809D4BA51C2}"/>
                  </a:ext>
                </a:extLst>
              </p:cNvPr>
              <p:cNvSpPr/>
              <p:nvPr/>
            </p:nvSpPr>
            <p:spPr>
              <a:xfrm>
                <a:off x="6260881" y="2382925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Hiérarchie du texte</a:t>
                </a:r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3CF5F552-1A67-4C62-9F62-2B7589BCB031}"/>
                  </a:ext>
                </a:extLst>
              </p:cNvPr>
              <p:cNvSpPr/>
              <p:nvPr/>
            </p:nvSpPr>
            <p:spPr>
              <a:xfrm>
                <a:off x="1459842" y="3067787"/>
                <a:ext cx="1468511" cy="10118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04DC317-97FE-445F-8657-24FD71847E73}"/>
                  </a:ext>
                </a:extLst>
              </p:cNvPr>
              <p:cNvSpPr/>
              <p:nvPr/>
            </p:nvSpPr>
            <p:spPr>
              <a:xfrm>
                <a:off x="1414606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Espacement entre les lignes</a:t>
                </a:r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A0EAC220-F514-4B73-AF33-53F8C66FB8AC}"/>
                  </a:ext>
                </a:extLst>
              </p:cNvPr>
              <p:cNvSpPr/>
              <p:nvPr/>
            </p:nvSpPr>
            <p:spPr>
              <a:xfrm>
                <a:off x="3030031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Contraste des couleurs</a:t>
                </a:r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EE28F440-969A-4B01-AB36-295E92BD5630}"/>
                  </a:ext>
                </a:extLst>
              </p:cNvPr>
              <p:cNvSpPr/>
              <p:nvPr/>
            </p:nvSpPr>
            <p:spPr>
              <a:xfrm>
                <a:off x="4645456" y="3074594"/>
                <a:ext cx="1468511" cy="10118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68511"/>
                          <a:gd name="connsiteY0" fmla="*/ 168637 h 1011804"/>
                          <a:gd name="connsiteX1" fmla="*/ 168637 w 1468511"/>
                          <a:gd name="connsiteY1" fmla="*/ 0 h 1011804"/>
                          <a:gd name="connsiteX2" fmla="*/ 745568 w 1468511"/>
                          <a:gd name="connsiteY2" fmla="*/ 0 h 1011804"/>
                          <a:gd name="connsiteX3" fmla="*/ 1299874 w 1468511"/>
                          <a:gd name="connsiteY3" fmla="*/ 0 h 1011804"/>
                          <a:gd name="connsiteX4" fmla="*/ 1468511 w 1468511"/>
                          <a:gd name="connsiteY4" fmla="*/ 168637 h 1011804"/>
                          <a:gd name="connsiteX5" fmla="*/ 1468511 w 1468511"/>
                          <a:gd name="connsiteY5" fmla="*/ 492411 h 1011804"/>
                          <a:gd name="connsiteX6" fmla="*/ 1468511 w 1468511"/>
                          <a:gd name="connsiteY6" fmla="*/ 843167 h 1011804"/>
                          <a:gd name="connsiteX7" fmla="*/ 1299874 w 1468511"/>
                          <a:gd name="connsiteY7" fmla="*/ 1011804 h 1011804"/>
                          <a:gd name="connsiteX8" fmla="*/ 722943 w 1468511"/>
                          <a:gd name="connsiteY8" fmla="*/ 1011804 h 1011804"/>
                          <a:gd name="connsiteX9" fmla="*/ 168637 w 1468511"/>
                          <a:gd name="connsiteY9" fmla="*/ 1011804 h 1011804"/>
                          <a:gd name="connsiteX10" fmla="*/ 0 w 1468511"/>
                          <a:gd name="connsiteY10" fmla="*/ 843167 h 1011804"/>
                          <a:gd name="connsiteX11" fmla="*/ 0 w 1468511"/>
                          <a:gd name="connsiteY11" fmla="*/ 499157 h 1011804"/>
                          <a:gd name="connsiteX12" fmla="*/ 0 w 1468511"/>
                          <a:gd name="connsiteY12" fmla="*/ 168637 h 10118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68511" h="1011804" fill="none" extrusionOk="0">
                            <a:moveTo>
                              <a:pt x="0" y="168637"/>
                            </a:moveTo>
                            <a:cubicBezTo>
                              <a:pt x="-12016" y="77474"/>
                              <a:pt x="69847" y="-3901"/>
                              <a:pt x="168637" y="0"/>
                            </a:cubicBezTo>
                            <a:cubicBezTo>
                              <a:pt x="339755" y="-22949"/>
                              <a:pt x="585721" y="23036"/>
                              <a:pt x="745568" y="0"/>
                            </a:cubicBezTo>
                            <a:cubicBezTo>
                              <a:pt x="905415" y="-23036"/>
                              <a:pt x="1185929" y="43161"/>
                              <a:pt x="1299874" y="0"/>
                            </a:cubicBezTo>
                            <a:cubicBezTo>
                              <a:pt x="1384988" y="14343"/>
                              <a:pt x="1482538" y="85924"/>
                              <a:pt x="1468511" y="168637"/>
                            </a:cubicBezTo>
                            <a:cubicBezTo>
                              <a:pt x="1489073" y="300748"/>
                              <a:pt x="1459917" y="425002"/>
                              <a:pt x="1468511" y="492411"/>
                            </a:cubicBezTo>
                            <a:cubicBezTo>
                              <a:pt x="1477105" y="559820"/>
                              <a:pt x="1441745" y="746845"/>
                              <a:pt x="1468511" y="843167"/>
                            </a:cubicBezTo>
                            <a:cubicBezTo>
                              <a:pt x="1471898" y="943010"/>
                              <a:pt x="1385080" y="1015986"/>
                              <a:pt x="1299874" y="1011804"/>
                            </a:cubicBezTo>
                            <a:cubicBezTo>
                              <a:pt x="1026541" y="1048913"/>
                              <a:pt x="994452" y="1008492"/>
                              <a:pt x="722943" y="1011804"/>
                            </a:cubicBezTo>
                            <a:cubicBezTo>
                              <a:pt x="451434" y="1015116"/>
                              <a:pt x="311992" y="965954"/>
                              <a:pt x="168637" y="1011804"/>
                            </a:cubicBezTo>
                            <a:cubicBezTo>
                              <a:pt x="65372" y="1032138"/>
                              <a:pt x="-1944" y="933724"/>
                              <a:pt x="0" y="843167"/>
                            </a:cubicBezTo>
                            <a:cubicBezTo>
                              <a:pt x="-7957" y="726608"/>
                              <a:pt x="36051" y="619962"/>
                              <a:pt x="0" y="499157"/>
                            </a:cubicBezTo>
                            <a:cubicBezTo>
                              <a:pt x="-36051" y="378352"/>
                              <a:pt x="27642" y="261918"/>
                              <a:pt x="0" y="168637"/>
                            </a:cubicBezTo>
                            <a:close/>
                          </a:path>
                          <a:path w="1468511" h="1011804" stroke="0" extrusionOk="0">
                            <a:moveTo>
                              <a:pt x="0" y="168637"/>
                            </a:moveTo>
                            <a:cubicBezTo>
                              <a:pt x="-3687" y="73227"/>
                              <a:pt x="61407" y="5290"/>
                              <a:pt x="168637" y="0"/>
                            </a:cubicBezTo>
                            <a:cubicBezTo>
                              <a:pt x="383063" y="-1917"/>
                              <a:pt x="532096" y="16786"/>
                              <a:pt x="756880" y="0"/>
                            </a:cubicBezTo>
                            <a:cubicBezTo>
                              <a:pt x="981664" y="-16786"/>
                              <a:pt x="1169470" y="14547"/>
                              <a:pt x="1299874" y="0"/>
                            </a:cubicBezTo>
                            <a:cubicBezTo>
                              <a:pt x="1377754" y="-8347"/>
                              <a:pt x="1482523" y="82196"/>
                              <a:pt x="1468511" y="168637"/>
                            </a:cubicBezTo>
                            <a:cubicBezTo>
                              <a:pt x="1476592" y="317164"/>
                              <a:pt x="1439900" y="388200"/>
                              <a:pt x="1468511" y="492411"/>
                            </a:cubicBezTo>
                            <a:cubicBezTo>
                              <a:pt x="1497122" y="596622"/>
                              <a:pt x="1446289" y="695565"/>
                              <a:pt x="1468511" y="843167"/>
                            </a:cubicBezTo>
                            <a:cubicBezTo>
                              <a:pt x="1466395" y="916124"/>
                              <a:pt x="1386431" y="1020946"/>
                              <a:pt x="1299874" y="1011804"/>
                            </a:cubicBezTo>
                            <a:cubicBezTo>
                              <a:pt x="1136272" y="1021006"/>
                              <a:pt x="1011759" y="1000969"/>
                              <a:pt x="756880" y="1011804"/>
                            </a:cubicBezTo>
                            <a:cubicBezTo>
                              <a:pt x="502001" y="1022639"/>
                              <a:pt x="421419" y="991553"/>
                              <a:pt x="168637" y="1011804"/>
                            </a:cubicBezTo>
                            <a:cubicBezTo>
                              <a:pt x="78306" y="1015979"/>
                              <a:pt x="1044" y="947116"/>
                              <a:pt x="0" y="843167"/>
                            </a:cubicBezTo>
                            <a:cubicBezTo>
                              <a:pt x="-15426" y="726281"/>
                              <a:pt x="29230" y="626172"/>
                              <a:pt x="0" y="526138"/>
                            </a:cubicBezTo>
                            <a:cubicBezTo>
                              <a:pt x="-29230" y="426104"/>
                              <a:pt x="31899" y="311483"/>
                              <a:pt x="0" y="16863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4A2372B9-5022-4DC1-B4EE-CB812B0B7C9F}"/>
                  </a:ext>
                </a:extLst>
              </p:cNvPr>
              <p:cNvSpPr/>
              <p:nvPr/>
            </p:nvSpPr>
            <p:spPr>
              <a:xfrm>
                <a:off x="4645456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Alignement à gauche</a:t>
                </a:r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5CF70AA4-D6D8-4DED-B867-78315D4394F3}"/>
                  </a:ext>
                </a:extLst>
              </p:cNvPr>
              <p:cNvSpPr/>
              <p:nvPr/>
            </p:nvSpPr>
            <p:spPr>
              <a:xfrm>
                <a:off x="6260881" y="3074594"/>
                <a:ext cx="1468511" cy="10118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D99BE043-B911-4EDF-8490-23E84E748417}"/>
                  </a:ext>
                </a:extLst>
              </p:cNvPr>
              <p:cNvSpPr/>
              <p:nvPr/>
            </p:nvSpPr>
            <p:spPr>
              <a:xfrm>
                <a:off x="6260881" y="4086399"/>
                <a:ext cx="1468511" cy="544817"/>
              </a:xfrm>
              <a:custGeom>
                <a:avLst/>
                <a:gdLst>
                  <a:gd name="connsiteX0" fmla="*/ 0 w 1468511"/>
                  <a:gd name="connsiteY0" fmla="*/ 0 h 544817"/>
                  <a:gd name="connsiteX1" fmla="*/ 1468511 w 1468511"/>
                  <a:gd name="connsiteY1" fmla="*/ 0 h 544817"/>
                  <a:gd name="connsiteX2" fmla="*/ 1468511 w 1468511"/>
                  <a:gd name="connsiteY2" fmla="*/ 544817 h 544817"/>
                  <a:gd name="connsiteX3" fmla="*/ 0 w 1468511"/>
                  <a:gd name="connsiteY3" fmla="*/ 544817 h 544817"/>
                  <a:gd name="connsiteX4" fmla="*/ 0 w 1468511"/>
                  <a:gd name="connsiteY4" fmla="*/ 0 h 5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511" h="544817">
                    <a:moveTo>
                      <a:pt x="0" y="0"/>
                    </a:moveTo>
                    <a:lnTo>
                      <a:pt x="1468511" y="0"/>
                    </a:lnTo>
                    <a:lnTo>
                      <a:pt x="1468511" y="544817"/>
                    </a:lnTo>
                    <a:lnTo>
                      <a:pt x="0" y="54481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0" numCol="1" spcCol="1270" anchor="t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1600" kern="1200">
                    <a:latin typeface="Arial" panose="020B0604020202020204" pitchFamily="34" charset="0"/>
                    <a:cs typeface="Arial" panose="020B0604020202020204" pitchFamily="34" charset="0"/>
                  </a:rPr>
                  <a:t>Pagination</a:t>
                </a:r>
              </a:p>
            </p:txBody>
          </p:sp>
        </p:grpSp>
      </p:grpSp>
      <p:pic>
        <p:nvPicPr>
          <p:cNvPr id="26" name="Graphique 25" descr="Badge 1 contour">
            <a:extLst>
              <a:ext uri="{FF2B5EF4-FFF2-40B4-BE49-F238E27FC236}">
                <a16:creationId xmlns:a16="http://schemas.microsoft.com/office/drawing/2014/main" id="{D504F06A-0103-4779-B9D9-87E6056552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86960" y="3666564"/>
            <a:ext cx="276480" cy="30060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E649F8F9-B754-4E5F-9DFC-3BD8507729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83011" y="3238933"/>
            <a:ext cx="89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35" name="Graphique 34" descr="Ciseaux contour">
            <a:extLst>
              <a:ext uri="{FF2B5EF4-FFF2-40B4-BE49-F238E27FC236}">
                <a16:creationId xmlns:a16="http://schemas.microsoft.com/office/drawing/2014/main" id="{267DB000-3E31-479C-A7B5-F2A0FEB99F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7902166">
            <a:off x="3045405" y="1723742"/>
            <a:ext cx="428488" cy="428488"/>
          </a:xfrm>
          <a:prstGeom prst="rect">
            <a:avLst/>
          </a:prstGeom>
        </p:spPr>
      </p:pic>
      <p:pic>
        <p:nvPicPr>
          <p:cNvPr id="1026" name="Picture 2" descr="Graphiques vectoriels de signe pour copier coller | Vecteurs publiques">
            <a:extLst>
              <a:ext uri="{FF2B5EF4-FFF2-40B4-BE49-F238E27FC236}">
                <a16:creationId xmlns:a16="http://schemas.microsoft.com/office/drawing/2014/main" id="{8F369A39-065B-4693-AB03-7C9ABA355E1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1" y="1318284"/>
            <a:ext cx="326432" cy="36321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3B0A11D8-471D-46FD-87C9-9B87966632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74676" y="1303131"/>
            <a:ext cx="1338488" cy="800219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r>
              <a:rPr lang="fr-CA" sz="1800" b="1" kern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1</a:t>
            </a:r>
          </a:p>
          <a:p>
            <a:r>
              <a:rPr lang="fr-CA" sz="1300" b="1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fr-CA" sz="1300" b="1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2</a:t>
            </a:r>
          </a:p>
          <a:p>
            <a:r>
              <a:rPr lang="fr-CA" sz="1800" b="1">
                <a:solidFill>
                  <a:srgbClr val="1F37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CA" sz="1200" b="1">
                <a:solidFill>
                  <a:srgbClr val="1F376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Titre 3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880C7C-70DF-4776-9702-1AF6C180786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674063" y="3207081"/>
            <a:ext cx="677075" cy="556678"/>
            <a:chOff x="7303272" y="925757"/>
            <a:chExt cx="677075" cy="556678"/>
          </a:xfrm>
        </p:grpSpPr>
        <p:sp>
          <p:nvSpPr>
            <p:cNvPr id="39" name="Flèche : haut 38">
              <a:extLst>
                <a:ext uri="{FF2B5EF4-FFF2-40B4-BE49-F238E27FC236}">
                  <a16:creationId xmlns:a16="http://schemas.microsoft.com/office/drawing/2014/main" id="{7FEE2A05-473F-48DA-AB47-C80D1F07D906}"/>
                </a:ext>
              </a:extLst>
            </p:cNvPr>
            <p:cNvSpPr/>
            <p:nvPr/>
          </p:nvSpPr>
          <p:spPr>
            <a:xfrm>
              <a:off x="7303273" y="925757"/>
              <a:ext cx="204219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lèche : haut 39">
              <a:extLst>
                <a:ext uri="{FF2B5EF4-FFF2-40B4-BE49-F238E27FC236}">
                  <a16:creationId xmlns:a16="http://schemas.microsoft.com/office/drawing/2014/main" id="{121416FE-F60E-4B39-97AD-4E3791EC08D8}"/>
                </a:ext>
              </a:extLst>
            </p:cNvPr>
            <p:cNvSpPr/>
            <p:nvPr/>
          </p:nvSpPr>
          <p:spPr>
            <a:xfrm rot="10800000">
              <a:off x="7303272" y="1234980"/>
              <a:ext cx="194371" cy="24745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D2CA30-A790-48BE-9CB2-478BDA954A61}"/>
                </a:ext>
              </a:extLst>
            </p:cNvPr>
            <p:cNvSpPr/>
            <p:nvPr/>
          </p:nvSpPr>
          <p:spPr>
            <a:xfrm>
              <a:off x="7648782" y="95453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8791F6-C09C-4820-9B0B-445A08CB6441}"/>
                </a:ext>
              </a:extLst>
            </p:cNvPr>
            <p:cNvSpPr/>
            <p:nvPr/>
          </p:nvSpPr>
          <p:spPr>
            <a:xfrm>
              <a:off x="7648653" y="10352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F0F1547-2515-40CF-8F3E-78FFA6C26767}"/>
                </a:ext>
              </a:extLst>
            </p:cNvPr>
            <p:cNvSpPr/>
            <p:nvPr/>
          </p:nvSpPr>
          <p:spPr>
            <a:xfrm>
              <a:off x="7644995" y="1117403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ABA794-A4AC-4D3F-8B57-CC1809C9978D}"/>
                </a:ext>
              </a:extLst>
            </p:cNvPr>
            <p:cNvSpPr/>
            <p:nvPr/>
          </p:nvSpPr>
          <p:spPr>
            <a:xfrm>
              <a:off x="7644995" y="1203279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D13CE5-0927-452C-8137-06B865C35C41}"/>
                </a:ext>
              </a:extLst>
            </p:cNvPr>
            <p:cNvSpPr/>
            <p:nvPr/>
          </p:nvSpPr>
          <p:spPr>
            <a:xfrm>
              <a:off x="7644995" y="1282203"/>
              <a:ext cx="213383" cy="4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203425-B24B-4563-AA1D-68763B283CC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321695" y="3340364"/>
            <a:ext cx="331566" cy="248313"/>
            <a:chOff x="4818257" y="3442424"/>
            <a:chExt cx="331566" cy="24831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824F6A-8628-4335-B29E-9CE83799749F}"/>
                </a:ext>
              </a:extLst>
            </p:cNvPr>
            <p:cNvSpPr/>
            <p:nvPr/>
          </p:nvSpPr>
          <p:spPr>
            <a:xfrm>
              <a:off x="4818257" y="3442424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7D51D7-ADCE-4E7E-87A6-154BE9D16350}"/>
                </a:ext>
              </a:extLst>
            </p:cNvPr>
            <p:cNvSpPr/>
            <p:nvPr/>
          </p:nvSpPr>
          <p:spPr>
            <a:xfrm>
              <a:off x="4818259" y="3512312"/>
              <a:ext cx="208588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25DFBC-32CF-4E13-A276-EFBC164ED4FD}"/>
                </a:ext>
              </a:extLst>
            </p:cNvPr>
            <p:cNvSpPr/>
            <p:nvPr/>
          </p:nvSpPr>
          <p:spPr>
            <a:xfrm>
              <a:off x="4818258" y="3578665"/>
              <a:ext cx="331565" cy="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A7640CF-7001-4A0A-85BD-F3FEB9B9C48B}"/>
                </a:ext>
              </a:extLst>
            </p:cNvPr>
            <p:cNvSpPr/>
            <p:nvPr/>
          </p:nvSpPr>
          <p:spPr>
            <a:xfrm>
              <a:off x="4818258" y="3645018"/>
              <a:ext cx="20858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43342A-1EAB-43EE-A154-E6E21D175D8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7075829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pic>
        <p:nvPicPr>
          <p:cNvPr id="3" name="Picture 2" descr="police de caractère ">
            <a:extLst>
              <a:ext uri="{FF2B5EF4-FFF2-40B4-BE49-F238E27FC236}">
                <a16:creationId xmlns:a16="http://schemas.microsoft.com/office/drawing/2014/main" id="{D5B96809-CCCC-412B-96ED-EBC7BB57E90F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7" y="1425177"/>
            <a:ext cx="512641" cy="5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F3F59C-52B3-46FA-ABB4-A780955F1D4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61787" y="4891335"/>
            <a:ext cx="29433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>
                <a:latin typeface="Arial" panose="020B0604020202020204" pitchFamily="34" charset="0"/>
                <a:cs typeface="Arial" panose="020B0604020202020204" pitchFamily="34" charset="0"/>
              </a:rPr>
              <a:t>Images tirées du site https://www.flaticon.com/fr/</a:t>
            </a:r>
          </a:p>
        </p:txBody>
      </p:sp>
    </p:spTree>
    <p:extLst>
      <p:ext uri="{BB962C8B-B14F-4D97-AF65-F5344CB8AC3E}">
        <p14:creationId xmlns:p14="http://schemas.microsoft.com/office/powerpoint/2010/main" val="258997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E7D2C-4A57-45DD-92D8-E683FC79B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Les mythes de l’accessibilité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63331-16CA-4B6B-BB4A-D7606AD181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5257" y="1182914"/>
            <a:ext cx="8000093" cy="3449809"/>
          </a:xfrm>
        </p:spPr>
        <p:txBody>
          <a:bodyPr/>
          <a:lstStyle/>
          <a:p>
            <a:pPr marL="0" indent="0"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Question 4 : </a:t>
            </a:r>
          </a:p>
          <a:p>
            <a:pPr marL="0" indent="0" algn="ctr">
              <a:buNone/>
            </a:pPr>
            <a:endParaRPr lang="fr-CA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Il est préférable de réfléchir à l’accessibilité dès le début</a:t>
            </a:r>
            <a:r>
              <a:rPr lang="fr-CA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du processus de développement</a:t>
            </a:r>
            <a:r>
              <a:rPr lang="fr-CA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b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A" sz="20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B1DF29-AEF2-4F1C-8AA0-EDF3574503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7962" y="3256485"/>
            <a:ext cx="2245659" cy="106904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DB198A-A7DB-4550-BC7B-BD56A8A30F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0379" y="3256482"/>
            <a:ext cx="2245659" cy="106904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EC38BA-E695-45BD-BD2F-540AE0868EE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B6208A89-0FBD-4E45-B770-E7B34A9571CC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975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FC85E-E16F-4973-8FE5-34AB643CA6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0133" y="525004"/>
            <a:ext cx="7886700" cy="412955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</a:pPr>
            <a:r>
              <a:rPr lang="fr-CA" sz="3000" b="0">
                <a:latin typeface="Arial" panose="020B0604020202020204" pitchFamily="34" charset="0"/>
                <a:cs typeface="Arial" panose="020B0604020202020204" pitchFamily="34" charset="0"/>
              </a:rPr>
              <a:t>Réponse à la question 4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4CEE2F9-3929-4FDA-932A-14A3B225681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47919" y="1753532"/>
            <a:ext cx="7886700" cy="2448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CA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CA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Mettre en place certains critères d’accessibilité à la fin de la création d’une ressource peut demander plus de temps</a:t>
            </a:r>
            <a:br>
              <a:rPr lang="fr-CA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D00372-C541-4743-AAA7-6577E64D90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1513" y="1190230"/>
            <a:ext cx="75545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Vrai. Il est préférable de réfléchir à l’accessibilité dès le début du processus de développement.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8BC07-E33C-470B-A2BB-1497F053DD5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4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Démystifions l'accessibilité </a:t>
            </a:r>
            <a:br>
              <a:rPr lang="fr-CA" sz="4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des ressources didactiques</a:t>
            </a:r>
            <a:endParaRPr lang="fr-CA" sz="8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Atelier </a:t>
            </a:r>
            <a:r>
              <a:rPr lang="fr-CA" sz="350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2102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AQUOPS – 5 avril 2022</a:t>
            </a:r>
          </a:p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de 13 h à 14 h</a:t>
            </a:r>
          </a:p>
        </p:txBody>
      </p:sp>
    </p:spTree>
    <p:extLst>
      <p:ext uri="{BB962C8B-B14F-4D97-AF65-F5344CB8AC3E}">
        <p14:creationId xmlns:p14="http://schemas.microsoft.com/office/powerpoint/2010/main" val="55853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E7D2C-4A57-45DD-92D8-E683FC79B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1393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Les mythes de l’accessibilité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63331-16CA-4B6B-BB4A-D7606AD181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04686"/>
            <a:ext cx="7886700" cy="3428037"/>
          </a:xfrm>
        </p:spPr>
        <p:txBody>
          <a:bodyPr/>
          <a:lstStyle/>
          <a:p>
            <a:pPr marL="0" indent="0"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Question 5 :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sz="2400" b="1">
              <a:solidFill>
                <a:srgbClr val="2D2E8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2400" b="1">
                <a:solidFill>
                  <a:srgbClr val="2D2E8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Tout le monde peut corriger des problèmes d’accessibilité.</a:t>
            </a:r>
            <a:endParaRPr lang="fr-CA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B1DF29-AEF2-4F1C-8AA0-EDF3574503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15219" y="3259309"/>
            <a:ext cx="2245659" cy="106904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DB198A-A7DB-4550-BC7B-BD56A8A30F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83124" y="3259308"/>
            <a:ext cx="2245659" cy="106904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DAB6F2-0B0E-425C-92FD-C02B2D3BAEF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7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FC85E-E16F-4973-8FE5-34AB643CA6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3000" b="0">
                <a:solidFill>
                  <a:srgbClr val="2D2E8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Réponse à la question 5</a:t>
            </a:r>
            <a:endParaRPr lang="fr-CA" sz="3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9FB6CE-9D17-441A-8267-BA354C5002C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992210"/>
            <a:ext cx="7886700" cy="2487164"/>
          </a:xfrm>
        </p:spPr>
        <p:txBody>
          <a:bodyPr>
            <a:normAutofit/>
          </a:bodyPr>
          <a:lstStyle/>
          <a:p>
            <a:pPr marL="347472" indent="-347472" fontAlgn="t">
              <a:lnSpc>
                <a:spcPct val="107000"/>
              </a:lnSpc>
              <a:spcBef>
                <a:spcPts val="0"/>
              </a:spcBef>
            </a:pPr>
            <a:endParaRPr lang="fr-CA" sz="1800" b="0" i="0" u="none" strike="noStrike" kern="1200">
              <a:solidFill>
                <a:srgbClr val="2D2E8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</a:pPr>
            <a:r>
              <a:rPr lang="fr-CA" sz="1800" b="0" i="0" u="none" strike="noStrike" kern="1200">
                <a:solidFill>
                  <a:srgbClr val="2D2E8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Toute personne ayant </a:t>
            </a:r>
            <a:r>
              <a:rPr lang="fr-CA" sz="1800">
                <a:solidFill>
                  <a:srgbClr val="2D2E8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quelques connaissances en accessibilité peut faire des vérifications.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endParaRPr lang="fr-CA" sz="1800">
              <a:solidFill>
                <a:srgbClr val="2D2E8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</a:pPr>
            <a:r>
              <a:rPr lang="fr-CA" sz="1800">
                <a:solidFill>
                  <a:srgbClr val="2D2E8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Voici quelques outils qui peuvent vous aider à vérifier l’accessibilité de vos ressources :</a:t>
            </a:r>
          </a:p>
          <a:p>
            <a:pPr marL="347472" indent="-347472" fontAlgn="t">
              <a:lnSpc>
                <a:spcPct val="107000"/>
              </a:lnSpc>
              <a:spcBef>
                <a:spcPts val="0"/>
              </a:spcBef>
            </a:pPr>
            <a:endParaRPr lang="fr-CA" sz="24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E7E635-E8D8-4CA5-8189-47540D5940D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8118" y="1200943"/>
            <a:ext cx="79653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2400" b="1">
                <a:solidFill>
                  <a:srgbClr val="2D2E8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Vrai. Tout le monde peut corriger des problèmes d’accessibilité. </a:t>
            </a:r>
            <a:endParaRPr lang="fr-CA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4D460B-65C2-40F7-BD2F-AC653A1A68A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6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76DD4-11D1-4D3C-96A5-0D73726990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Les outils d’aide technologiques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617C8-BC65-440E-A23A-0D8520C2796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1" y="1369219"/>
            <a:ext cx="4721563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Se servir des outils que les élèves utilisent pour vérifier les contenus et les documents :</a:t>
            </a:r>
          </a:p>
          <a:p>
            <a:pPr marL="0" indent="0">
              <a:buNone/>
            </a:pPr>
            <a:endParaRPr lang="fr-C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800" err="1">
                <a:latin typeface="Arial" panose="020B0604020202020204" pitchFamily="34" charset="0"/>
                <a:cs typeface="Arial" panose="020B0604020202020204" pitchFamily="34" charset="0"/>
              </a:rPr>
              <a:t>WordQ</a:t>
            </a:r>
            <a:endParaRPr lang="fr-C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800" err="1">
                <a:latin typeface="Arial" panose="020B0604020202020204" pitchFamily="34" charset="0"/>
                <a:cs typeface="Arial" panose="020B0604020202020204" pitchFamily="34" charset="0"/>
              </a:rPr>
              <a:t>Lexibar</a:t>
            </a:r>
            <a:endParaRPr lang="fr-C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Lecteur immersif de Microsoft</a:t>
            </a:r>
          </a:p>
          <a:p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Parole (sur Mac)</a:t>
            </a:r>
          </a:p>
          <a:p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1026" name="Picture 2" descr="Utiliser le Lecteur immersif dans Microsoft Forms">
            <a:extLst>
              <a:ext uri="{FF2B5EF4-FFF2-40B4-BE49-F238E27FC236}">
                <a16:creationId xmlns:a16="http://schemas.microsoft.com/office/drawing/2014/main" id="{00D79F89-A093-4C10-A147-784666DCBB4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81" y="1133856"/>
            <a:ext cx="1589138" cy="364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FCB1E3-0BDA-4EB3-B8A0-9F70A4461D4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76DD4-11D1-4D3C-96A5-0D73726990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Le vérificateur de Microsoft Office</a:t>
            </a:r>
          </a:p>
        </p:txBody>
      </p:sp>
      <p:pic>
        <p:nvPicPr>
          <p:cNvPr id="5" name="Espace réservé du contenu 4" descr="Capture d'écran de PowerPoint pour ouvrir le vérificateur d'accessibilité">
            <a:extLst>
              <a:ext uri="{FF2B5EF4-FFF2-40B4-BE49-F238E27FC236}">
                <a16:creationId xmlns:a16="http://schemas.microsoft.com/office/drawing/2014/main" id="{00DF9C09-1DC7-46E5-9ADB-D2F6743B94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63478" y="1200422"/>
            <a:ext cx="5669766" cy="3101666"/>
          </a:xfrm>
        </p:spPr>
      </p:pic>
      <p:sp>
        <p:nvSpPr>
          <p:cNvPr id="6" name="Étoile : 16 branches 5">
            <a:extLst>
              <a:ext uri="{FF2B5EF4-FFF2-40B4-BE49-F238E27FC236}">
                <a16:creationId xmlns:a16="http://schemas.microsoft.com/office/drawing/2014/main" id="{3AA50116-5E83-41AE-8A20-53CAC27D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12724" y="1875302"/>
            <a:ext cx="501002" cy="501002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75"/>
            <a:r>
              <a:rPr lang="fr-CA" sz="1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sz="1013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6896CF-4575-4BBA-A62A-63D8AEB7D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57883" y="1339726"/>
            <a:ext cx="468880" cy="1980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75"/>
            <a:endParaRPr lang="fr-CA" sz="1013" b="1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253C19-B81F-4CBA-BB5E-006808BFF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10"/>
          </p:cNvCxnSpPr>
          <p:nvPr>
            <p:custDataLst>
              <p:tags r:id="rId5"/>
            </p:custDataLst>
          </p:nvPr>
        </p:nvCxnSpPr>
        <p:spPr>
          <a:xfrm flipH="1" flipV="1">
            <a:off x="4520056" y="1648988"/>
            <a:ext cx="392668" cy="476814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Étoile : 16 branches 10">
            <a:extLst>
              <a:ext uri="{FF2B5EF4-FFF2-40B4-BE49-F238E27FC236}">
                <a16:creationId xmlns:a16="http://schemas.microsoft.com/office/drawing/2014/main" id="{F920F1AF-F6C5-4DCC-8ADB-347C0B21D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84372" y="2026197"/>
            <a:ext cx="501002" cy="501002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75"/>
            <a:r>
              <a:rPr lang="fr-CA" sz="1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sz="1013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FFC7A72-F25C-4E86-BAA4-8498BF21A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431857" y="1456280"/>
            <a:ext cx="642037" cy="589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75"/>
            <a:endParaRPr lang="fr-CA" sz="1013" b="1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052CA1F-B4D9-4071-A4DA-12ECDA94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1"/>
          </p:cNvCxnSpPr>
          <p:nvPr>
            <p:custDataLst>
              <p:tags r:id="rId8"/>
            </p:custDataLst>
          </p:nvPr>
        </p:nvCxnSpPr>
        <p:spPr>
          <a:xfrm flipV="1">
            <a:off x="1866306" y="1967673"/>
            <a:ext cx="536420" cy="213163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EDCE63EE-15D3-4A12-A08E-251BA8DCD01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42463" y="2449866"/>
            <a:ext cx="2748232" cy="1557041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BDD9B7B-5DED-4762-A5EE-D5AFD1943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05099" y="1564144"/>
            <a:ext cx="2372595" cy="2881312"/>
          </a:xfrm>
          <a:prstGeom prst="roundRect">
            <a:avLst>
              <a:gd name="adj" fmla="val 88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75"/>
            <a:endParaRPr lang="fr-CA" sz="1013" b="1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5BE35010-AF6E-4F90-AE89-B04C7707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4332141" flipV="1">
            <a:off x="4405466" y="2243998"/>
            <a:ext cx="1014515" cy="1014515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825AD2-DDDF-4F32-AF8C-7C441CD8BCB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1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76DD4-11D1-4D3C-96A5-0D73726990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L’extension WAVE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617C8-BC65-440E-A23A-0D8520C2796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1" y="1369219"/>
            <a:ext cx="472156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Extension WAVE installée</a:t>
            </a:r>
            <a:b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sur Chrome ou navigateur compatible</a:t>
            </a:r>
          </a:p>
          <a:p>
            <a:pPr marL="0" indent="0">
              <a:buNone/>
            </a:pPr>
            <a:endParaRPr lang="fr-C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En anglais seulement </a:t>
            </a:r>
          </a:p>
          <a:p>
            <a:pPr marL="0" indent="0">
              <a:buNone/>
            </a:pPr>
            <a:endParaRPr lang="fr-CA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Utiliser cet outil pour toute ressource </a:t>
            </a:r>
            <a:r>
              <a:rPr lang="fr-CA" sz="1800" b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fr-CA" sz="1800">
                <a:latin typeface="Arial" panose="020B0604020202020204" pitchFamily="34" charset="0"/>
                <a:cs typeface="Arial" panose="020B0604020202020204" pitchFamily="34" charset="0"/>
              </a:rPr>
              <a:t> (page web)</a:t>
            </a:r>
          </a:p>
        </p:txBody>
      </p:sp>
      <p:pic>
        <p:nvPicPr>
          <p:cNvPr id="5" name="Image 4" descr="Capture d'écran du panneau de l'extension WAVE (pour Google Chrome)">
            <a:extLst>
              <a:ext uri="{FF2B5EF4-FFF2-40B4-BE49-F238E27FC236}">
                <a16:creationId xmlns:a16="http://schemas.microsoft.com/office/drawing/2014/main" id="{0B417D62-86ED-4A95-BE37-8D481C1C55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20427" y="300267"/>
            <a:ext cx="2463999" cy="416100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7D706-9692-4186-936B-2BAE0790C59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7369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0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30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Rappel des intentions</a:t>
            </a:r>
            <a:endParaRPr lang="fr-CA" sz="30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68912" y="1120449"/>
            <a:ext cx="5349317" cy="3263504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fr-CA" sz="24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Sensibiliser les apprenants à l’accessibilité</a:t>
            </a:r>
          </a:p>
          <a:p>
            <a:pPr indent="0">
              <a:lnSpc>
                <a:spcPct val="100000"/>
              </a:lnSpc>
              <a:buNone/>
            </a:pPr>
            <a:endParaRPr lang="fr-CA" sz="24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fr-CA" sz="24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Réfléchir à la création de ressources accessibles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144A52-2CF1-4B68-A708-08F4BC69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5546"/>
          <a:stretch/>
        </p:blipFill>
        <p:spPr>
          <a:xfrm>
            <a:off x="412484" y="1748298"/>
            <a:ext cx="2556428" cy="2159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44D910-6176-4A82-B24A-83DD3720243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25/32</a:t>
            </a:r>
          </a:p>
        </p:txBody>
      </p:sp>
    </p:spTree>
    <p:extLst>
      <p:ext uri="{BB962C8B-B14F-4D97-AF65-F5344CB8AC3E}">
        <p14:creationId xmlns:p14="http://schemas.microsoft.com/office/powerpoint/2010/main" val="86099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C41B7-AF06-418D-B1FD-E35627967E1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89B6AB-8376-4F41-9424-92EF0576B9A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017639"/>
            <a:ext cx="7886700" cy="3263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de rédaction inclusive</a:t>
            </a:r>
            <a:endParaRPr lang="fr-CA" sz="1600" u="sng"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à l’accessibilité du web | Web </a:t>
            </a:r>
            <a:r>
              <a:rPr lang="fr-CA" sz="1600" u="sng" err="1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Initiative (WAI) | W3C</a:t>
            </a:r>
            <a:endParaRPr lang="fr-CA" sz="1600" u="sng"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Content </a:t>
            </a:r>
            <a:r>
              <a:rPr lang="fr-CA" sz="1600" u="sng" err="1">
                <a:latin typeface="Arial" panose="020B0604020202020204" pitchFamily="34" charset="0"/>
                <a:ea typeface="Lato"/>
                <a:cs typeface="Arial" panose="020B0604020202020204" pitchFamily="34" charset="0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Guidelines  (WCAG) 2.1</a:t>
            </a:r>
            <a:endParaRPr lang="fr-CA" sz="1600" u="sng">
              <a:latin typeface="Arial" panose="020B0604020202020204" pitchFamily="34" charset="0"/>
              <a:ea typeface="Lato"/>
              <a:cs typeface="Arial" panose="020B0604020202020204" pitchFamily="34" charset="0"/>
              <a:sym typeface="Roboto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 de vérification WCAG 2.1</a:t>
            </a:r>
            <a:endParaRPr lang="fr-CA" sz="1600" u="sng"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du RÉCITIAS (Répertoire de RENA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 sur l’accessibilité des sites web (SGQRI 008 2.0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</a:t>
            </a:r>
            <a:endParaRPr lang="fr-CA" sz="1600" u="sng">
              <a:latin typeface="Arial" panose="020B0604020202020204" pitchFamily="34" charset="0"/>
              <a:ea typeface="Lato"/>
              <a:cs typeface="Arial" panose="020B0604020202020204" pitchFamily="34" charset="0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 mauvaises pratiques qui affectent les dyslexiques</a:t>
            </a:r>
            <a:r>
              <a:rPr lang="fr-CA" sz="1600" u="sng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(anglais)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F83673-C1C0-4E51-991C-363D3A9A56B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6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033C3-F4DB-4714-BB2B-75E4F4B6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91" y="240030"/>
            <a:ext cx="5030313" cy="2919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AECBF6F9-A646-5CE6-80FB-67D5FA39A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030" y="919686"/>
            <a:ext cx="3065526" cy="306552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C2DAE-A633-4ADE-940F-B953E327980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13E36-FEDD-4299-B9D6-BEE52B71D2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31BD3-8423-4988-9518-B9A8270BF1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81F1CD-DEE0-43CF-92E0-BD9A02289FC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28</a:t>
            </a:fld>
            <a:endParaRPr lang="fr-CA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97CE6D-BAC4-4F4B-9274-8EF65CA0EFB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0655FBFE-1AFE-4FEA-96FA-C979A5E1A3A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0598D8-84EC-4D08-A120-AD7F69C63E6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48550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FDD15-011F-4550-9DC5-F285A033662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B9CC8-25DE-4360-B50E-118EE95D3C9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ACD5E0-AB89-4D41-BA08-A834A4ACBD6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29</a:t>
            </a:fld>
            <a:endParaRPr lang="fr-CA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1D4B61-D834-46AB-9F75-593A6F6A28E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9FF7E172-FD1D-4CE5-8A2E-B8C21BDCA5E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14F45-A3EE-432A-9C5C-BBAEF49C01AF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91877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26140"/>
            <a:ext cx="7886700" cy="412955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3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 sommes-nous?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BF0ED2-D34E-420D-B90A-61AC4135E604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60007" y="1478066"/>
            <a:ext cx="2667950" cy="2852619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b="1">
                <a:latin typeface="Arial" panose="020B0604020202020204" pitchFamily="34" charset="0"/>
                <a:cs typeface="Arial" panose="020B0604020202020204" pitchFamily="34" charset="0"/>
              </a:rPr>
              <a:t>Geneviève Rioux</a:t>
            </a:r>
          </a:p>
          <a:p>
            <a:pPr marL="0" indent="0" algn="ctr">
              <a:buNone/>
            </a:pPr>
            <a:r>
              <a:rPr lang="fr-CA" sz="140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du dossier de l’accessibilité des ressources éducatives</a:t>
            </a:r>
          </a:p>
          <a:p>
            <a:pPr marL="0" indent="0" algn="ctr">
              <a:buNone/>
            </a:pPr>
            <a:endParaRPr lang="fr-CA" b="1"/>
          </a:p>
        </p:txBody>
      </p:sp>
      <p:sp>
        <p:nvSpPr>
          <p:cNvPr id="17" name="Espace réservé du contenu 2" descr="Stéphane Lavoie">
            <a:extLst>
              <a:ext uri="{FF2B5EF4-FFF2-40B4-BE49-F238E27FC236}">
                <a16:creationId xmlns:a16="http://schemas.microsoft.com/office/drawing/2014/main" id="{EDED0106-3D06-425C-B2EC-B9B15E94FF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00398" y="1435936"/>
            <a:ext cx="204962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514350">
              <a:spcBef>
                <a:spcPts val="563"/>
              </a:spcBef>
            </a:pPr>
            <a:endParaRPr lang="fr-CA">
              <a:solidFill>
                <a:srgbClr val="2D2E83"/>
              </a:solidFill>
              <a:latin typeface="Calibri" panose="020F0502020204030204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EA21124-5B78-926D-5DA3-E1198963703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94449" y="1491143"/>
            <a:ext cx="2775208" cy="2852619"/>
            <a:chOff x="3262123" y="1715890"/>
            <a:chExt cx="2775208" cy="2852619"/>
          </a:xfrm>
        </p:grpSpPr>
        <p:sp>
          <p:nvSpPr>
            <p:cNvPr id="18" name="Espace réservé du contenu 3">
              <a:extLst>
                <a:ext uri="{FF2B5EF4-FFF2-40B4-BE49-F238E27FC236}">
                  <a16:creationId xmlns:a16="http://schemas.microsoft.com/office/drawing/2014/main" id="{D7F9EFA0-B41A-4A1A-8070-9E5BCD1925ED}"/>
                </a:ext>
              </a:extLst>
            </p:cNvPr>
            <p:cNvSpPr txBox="1">
              <a:spLocks/>
            </p:cNvSpPr>
            <p:nvPr/>
          </p:nvSpPr>
          <p:spPr>
            <a:xfrm>
              <a:off x="3262123" y="1715890"/>
              <a:ext cx="2775208" cy="28526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514350">
                <a:spcBef>
                  <a:spcPts val="563"/>
                </a:spcBef>
                <a:buNone/>
              </a:pPr>
              <a:r>
                <a:rPr lang="en-CA" sz="2400" b="1">
                  <a:solidFill>
                    <a:srgbClr val="2D2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Christine Plourde</a:t>
              </a:r>
            </a:p>
            <a:p>
              <a:pPr marL="0" indent="0" algn="ctr" defTabSz="514350">
                <a:spcBef>
                  <a:spcPts val="563"/>
                </a:spcBef>
                <a:buNone/>
              </a:pPr>
              <a:r>
                <a:rPr lang="fr-CA" sz="1400">
                  <a:solidFill>
                    <a:srgbClr val="2D2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Responsable du dossier des services éducatifs à distance</a:t>
              </a:r>
            </a:p>
          </p:txBody>
        </p:sp>
        <p:pic>
          <p:nvPicPr>
            <p:cNvPr id="3" name="Image 4" descr="Photo de Christine Plourde">
              <a:extLst>
                <a:ext uri="{FF2B5EF4-FFF2-40B4-BE49-F238E27FC236}">
                  <a16:creationId xmlns:a16="http://schemas.microsoft.com/office/drawing/2014/main" id="{93E9D04D-14C1-4840-5B4D-9DFD05B5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3738854" y="3091321"/>
              <a:ext cx="1834019" cy="13904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A3AC2CE-7DE4-4030-BBF4-E39A1EF356A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76863" y="2740472"/>
            <a:ext cx="1434237" cy="1480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BB15A-0DCF-48F6-9967-058E74AAB08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B80AB-9EB6-4F11-8CEA-A0596CE672F0}"/>
              </a:ext>
            </a:extLst>
          </p:cNvPr>
          <p:cNvSpPr txBox="1"/>
          <p:nvPr/>
        </p:nvSpPr>
        <p:spPr>
          <a:xfrm>
            <a:off x="1395808" y="4507260"/>
            <a:ext cx="856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Direction des ressources didactiques, des bibliothèques scolaires et des services éducatifs à distance</a:t>
            </a:r>
          </a:p>
          <a:p>
            <a:r>
              <a:rPr lang="fr-CA" sz="1200"/>
              <a:t>Ministère de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160755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CC6A1-7E8F-4DEA-B244-69F3AB379A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5747D-D226-4C16-B1DE-C838326C1DF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71E8AE-9AA1-4BA6-B368-9E6394AF60A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30</a:t>
            </a:fld>
            <a:endParaRPr lang="fr-CA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9CDB7E3-72D5-48B7-AF5A-87B88221643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111EEF95-FD1E-4D64-8B71-9423AD5D06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086600" y="48761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F1D951-5E68-4429-B5C6-E79083AF6A77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87298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6140"/>
            <a:ext cx="7886700" cy="412955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3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toutes autres questions?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BF0ED2-D34E-420D-B90A-61AC4135E604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60007" y="1550615"/>
            <a:ext cx="3237326" cy="2852619"/>
          </a:xfrm>
        </p:spPr>
        <p:txBody>
          <a:bodyPr/>
          <a:lstStyle/>
          <a:p>
            <a:pPr marL="0" indent="0" algn="ctr">
              <a:buNone/>
            </a:pPr>
            <a:r>
              <a:rPr lang="fr-CA" sz="1200" b="1">
                <a:latin typeface="Arial" panose="020B0604020202020204" pitchFamily="34" charset="0"/>
                <a:cs typeface="Arial" panose="020B0604020202020204" pitchFamily="34" charset="0"/>
              </a:rPr>
              <a:t>Genevieve.rioux@education.gouv.qc.ca</a:t>
            </a:r>
            <a:endParaRPr lang="fr-CA" sz="120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A" b="1"/>
          </a:p>
        </p:txBody>
      </p:sp>
      <p:sp>
        <p:nvSpPr>
          <p:cNvPr id="17" name="Espace réservé du contenu 2" descr="Stéphane Lavoie">
            <a:extLst>
              <a:ext uri="{FF2B5EF4-FFF2-40B4-BE49-F238E27FC236}">
                <a16:creationId xmlns:a16="http://schemas.microsoft.com/office/drawing/2014/main" id="{EDED0106-3D06-425C-B2EC-B9B15E94FF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00398" y="1435936"/>
            <a:ext cx="204962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514350">
              <a:spcBef>
                <a:spcPts val="563"/>
              </a:spcBef>
            </a:pPr>
            <a:endParaRPr lang="fr-CA">
              <a:solidFill>
                <a:srgbClr val="2D2E83"/>
              </a:solidFill>
              <a:latin typeface="Calibri" panose="020F0502020204030204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EA21124-5B78-926D-5DA3-E119896370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05622" y="1550616"/>
            <a:ext cx="3163177" cy="2852619"/>
            <a:chOff x="3262123" y="1715890"/>
            <a:chExt cx="2775208" cy="2852619"/>
          </a:xfrm>
        </p:grpSpPr>
        <p:sp>
          <p:nvSpPr>
            <p:cNvPr id="18" name="Espace réservé du contenu 3">
              <a:extLst>
                <a:ext uri="{FF2B5EF4-FFF2-40B4-BE49-F238E27FC236}">
                  <a16:creationId xmlns:a16="http://schemas.microsoft.com/office/drawing/2014/main" id="{D7F9EFA0-B41A-4A1A-8070-9E5BCD1925ED}"/>
                </a:ext>
              </a:extLst>
            </p:cNvPr>
            <p:cNvSpPr txBox="1">
              <a:spLocks/>
            </p:cNvSpPr>
            <p:nvPr/>
          </p:nvSpPr>
          <p:spPr>
            <a:xfrm>
              <a:off x="3262123" y="1715890"/>
              <a:ext cx="2775208" cy="28526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514350">
                <a:spcBef>
                  <a:spcPts val="563"/>
                </a:spcBef>
                <a:buNone/>
              </a:pPr>
              <a:r>
                <a:rPr lang="fr-CA" sz="1100" b="1">
                  <a:solidFill>
                    <a:srgbClr val="2D2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Christine.plourde@education.gouv.qc.ca</a:t>
              </a:r>
              <a:endParaRPr lang="fr-CA" sz="80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 4" descr="Photo de Christine Plourde">
              <a:extLst>
                <a:ext uri="{FF2B5EF4-FFF2-40B4-BE49-F238E27FC236}">
                  <a16:creationId xmlns:a16="http://schemas.microsoft.com/office/drawing/2014/main" id="{93E9D04D-14C1-4840-5B4D-9DFD05B5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738854" y="3091321"/>
              <a:ext cx="1834019" cy="13904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A3AC2CE-7DE4-4030-BBF4-E39A1EF356A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76863" y="2740472"/>
            <a:ext cx="1434237" cy="148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BB15A-0DCF-48F6-9967-058E74AAB08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812997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729855"/>
            <a:ext cx="6571060" cy="53101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Merci de votre attention!</a:t>
            </a:r>
          </a:p>
        </p:txBody>
      </p:sp>
      <p:pic>
        <p:nvPicPr>
          <p:cNvPr id="4" name="Image 3" descr="Merci en plusieurs langu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>
          <a:xfrm>
            <a:off x="0" y="56578"/>
            <a:ext cx="7543800" cy="4858323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6372226" y="4820661"/>
            <a:ext cx="27717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75"/>
            <a:r>
              <a:rPr lang="en-US" sz="825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thank you note </a:t>
            </a:r>
            <a:r>
              <a:rPr lang="fr-CA" sz="825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825" err="1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Accéder à la galerie de woodleywonderworks"/>
              </a:rPr>
              <a:t>woodleywonderworks</a:t>
            </a:r>
            <a:r>
              <a:rPr lang="en-US" sz="825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21" y="4808601"/>
            <a:ext cx="603504" cy="212598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4EADC2A-5B2C-46E4-9AE7-99FC5FA08C3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86600" y="4876156"/>
            <a:ext cx="2057400" cy="273844"/>
          </a:xfrm>
        </p:spPr>
        <p:txBody>
          <a:bodyPr/>
          <a:lstStyle/>
          <a:p>
            <a:fld id="{460CFC21-F6DC-4E79-9DA9-32A78E3C6BFF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58026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FDD96-BCC2-498A-9FAD-FAEB695756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25291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0B5A7-8F86-490C-90C3-50C184DE4599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49" y="1369219"/>
            <a:ext cx="7444001" cy="3263504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1. Accueil et mot de bienvenue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2. Intentions de la rencontre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3. Les mythes de l’accessibilité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4. Questions</a:t>
            </a: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7F8AA6-A3E9-40CE-ABDA-9DB0C588B85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71151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4857"/>
            <a:ext cx="7886700" cy="41295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30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Intentions</a:t>
            </a:r>
            <a:endParaRPr lang="fr-CA" sz="30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11143" y="1369219"/>
            <a:ext cx="5349317" cy="3263504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fr-CA" sz="24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Sensibiliser les participants à l’accessibilité</a:t>
            </a:r>
          </a:p>
          <a:p>
            <a:pPr indent="0">
              <a:lnSpc>
                <a:spcPct val="100000"/>
              </a:lnSpc>
              <a:buNone/>
            </a:pPr>
            <a:endParaRPr lang="fr-CA" sz="24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fr-CA" sz="24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Réfléchir à la création et au choix de ressources accessibles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144A52-2CF1-4B68-A708-08F4BC69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5546"/>
          <a:stretch/>
        </p:blipFill>
        <p:spPr>
          <a:xfrm>
            <a:off x="412484" y="1748298"/>
            <a:ext cx="2556428" cy="2159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44D910-6176-4A82-B24A-83DD3720243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26945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AF626-16A4-4D94-8BC9-68133C7637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03214" y="1179082"/>
            <a:ext cx="4316172" cy="1250676"/>
          </a:xfrm>
        </p:spPr>
        <p:txBody>
          <a:bodyPr anchor="b"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Qu’est-ce que l’accessibilité pour vous?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B5D7F-FE20-4759-875F-7E606531A1D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97376" y="2571750"/>
            <a:ext cx="4316172" cy="1630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Dans le clavardage, écrivez un mot qui décrit ce qu’est l’accessibilité pour vous.</a:t>
            </a:r>
          </a:p>
        </p:txBody>
      </p:sp>
      <p:pic>
        <p:nvPicPr>
          <p:cNvPr id="6" name="Graphique 5" descr="Avis des clients contour">
            <a:extLst>
              <a:ext uri="{FF2B5EF4-FFF2-40B4-BE49-F238E27FC236}">
                <a16:creationId xmlns:a16="http://schemas.microsoft.com/office/drawing/2014/main" id="{89C0FC1C-C86D-461A-8CEB-436663666F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1097" y="956302"/>
            <a:ext cx="2907124" cy="290712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0C5777-BF1B-4409-9F00-BDA82131F49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97480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E7D2C-4A57-45DD-92D8-E683FC79B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521049"/>
            <a:ext cx="7886700" cy="412955"/>
          </a:xfrm>
        </p:spPr>
        <p:txBody>
          <a:bodyPr>
            <a:noAutofit/>
          </a:bodyPr>
          <a:lstStyle/>
          <a:p>
            <a:r>
              <a:rPr lang="fr-CA" sz="3000">
                <a:latin typeface="Arial" panose="020B0604020202020204" pitchFamily="34" charset="0"/>
                <a:cs typeface="Arial" panose="020B0604020202020204" pitchFamily="34" charset="0"/>
              </a:rPr>
              <a:t>Les mythes de l’accessibilité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D63331-16CA-4B6B-BB4A-D7606AD181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CA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br>
              <a:rPr lang="fr-CA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B1DF29-AEF2-4F1C-8AA0-EDF3574503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32857" y="3263394"/>
            <a:ext cx="2245659" cy="106904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DB198A-A7DB-4550-BC7B-BD56A8A30F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65485" y="3256137"/>
            <a:ext cx="2245659" cy="106904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658422-E8D3-477B-B206-389ABD61CA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8650" y="12070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>
                <a:latin typeface="Arial" panose="020B0604020202020204" pitchFamily="34" charset="0"/>
                <a:cs typeface="Arial" panose="020B0604020202020204" pitchFamily="34" charset="0"/>
              </a:rPr>
              <a:t>Question 2 :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B020D59-0301-4227-BB12-0949DF83C20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E9B594-D032-4EFC-99F2-565B9E45BE2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04925" y="1904224"/>
            <a:ext cx="653415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0" algn="ctr">
              <a:buNone/>
            </a:pP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L’accessibilité ne concerne qu’un petit groupe d’utilisateurs.</a:t>
            </a:r>
          </a:p>
        </p:txBody>
      </p:sp>
    </p:spTree>
    <p:extLst>
      <p:ext uri="{BB962C8B-B14F-4D97-AF65-F5344CB8AC3E}">
        <p14:creationId xmlns:p14="http://schemas.microsoft.com/office/powerpoint/2010/main" val="383667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CA1160B-EC99-498B-BDCE-43E4CC15925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04242"/>
            <a:ext cx="7886700" cy="994173"/>
          </a:xfrm>
        </p:spPr>
        <p:txBody>
          <a:bodyPr>
            <a:normAutofit/>
          </a:bodyPr>
          <a:lstStyle/>
          <a:p>
            <a:r>
              <a:rPr lang="fr-CA" sz="3000" b="0">
                <a:latin typeface="Arial" panose="020B0604020202020204" pitchFamily="34" charset="0"/>
                <a:cs typeface="Arial" panose="020B0604020202020204" pitchFamily="34" charset="0"/>
              </a:rPr>
              <a:t>Réponse à la question 2 :</a:t>
            </a:r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69F0CB6E-401C-3A50-ACF7-78BA1C57012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5118106"/>
              </p:ext>
            </p:extLst>
          </p:nvPr>
        </p:nvGraphicFramePr>
        <p:xfrm>
          <a:off x="2855843" y="1769422"/>
          <a:ext cx="6473687" cy="275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710E8BD-4D89-4690-8B59-DC04C4C7BA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9356" y="1988346"/>
            <a:ext cx="2849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Environ </a:t>
            </a:r>
            <a:r>
              <a:rPr lang="fr-CA" b="1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15 %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 de la population mondiale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, soit 1</a:t>
            </a:r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 milliard</a:t>
            </a:r>
            <a:r>
              <a:rPr lang="fr-CA">
                <a:latin typeface="Arial" panose="020B0604020202020204" pitchFamily="34" charset="0"/>
                <a:cs typeface="Arial" panose="020B0604020202020204" pitchFamily="34" charset="0"/>
              </a:rPr>
              <a:t> de personnes vivent avec un handicap.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6CF5623-9B3D-42D7-8725-1F52458CC1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35585" y="855325"/>
            <a:ext cx="7202555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Faux. L’accessibilité</a:t>
            </a:r>
            <a:r>
              <a:rPr lang="fr-CA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1">
                <a:latin typeface="Arial" panose="020B0604020202020204" pitchFamily="34" charset="0"/>
                <a:cs typeface="Arial" panose="020B0604020202020204" pitchFamily="34" charset="0"/>
              </a:rPr>
              <a:t>ne concerne qu’un petit groupe d’utilisateurs. </a:t>
            </a:r>
            <a:endParaRPr lang="fr-C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5AB53ED-6FCF-4F59-B72C-650C5C403C3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70065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age">
            <a:extLst>
              <a:ext uri="{FF2B5EF4-FFF2-40B4-BE49-F238E27FC236}">
                <a16:creationId xmlns:a16="http://schemas.microsoft.com/office/drawing/2014/main" id="{C4626A93-CEF2-46A2-A626-B9799240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33" y="1519848"/>
            <a:ext cx="2949568" cy="221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1F606EA3-DA9B-4CC4-8D62-A2A48A5D868B}"/>
              </a:ext>
            </a:extLst>
          </p:cNvPr>
          <p:cNvSpPr txBox="1"/>
          <p:nvPr/>
        </p:nvSpPr>
        <p:spPr>
          <a:xfrm>
            <a:off x="692462" y="290855"/>
            <a:ext cx="6518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Contre-exemples </a:t>
            </a:r>
            <a:r>
              <a:rPr lang="en-US" sz="3000" kern="120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d’accessiblité</a:t>
            </a:r>
            <a:endParaRPr lang="fr-CA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Article de Radio-Canada">
            <a:hlinkClick r:id="rId7"/>
            <a:extLst>
              <a:ext uri="{FF2B5EF4-FFF2-40B4-BE49-F238E27FC236}">
                <a16:creationId xmlns:a16="http://schemas.microsoft.com/office/drawing/2014/main" id="{77CF6603-89AB-472D-999C-0E6D6677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05" y="939014"/>
            <a:ext cx="2410805" cy="163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Espace réservé du numéro de diapositive 13">
            <a:extLst>
              <a:ext uri="{FF2B5EF4-FFF2-40B4-BE49-F238E27FC236}">
                <a16:creationId xmlns:a16="http://schemas.microsoft.com/office/drawing/2014/main" id="{F9D2A57B-EADB-46E5-BDC9-69741E03D98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1EA75C-EC4C-4D33-ACF8-A8544E993E0B}" type="slidenum">
              <a:rPr lang="fr-CA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r>
              <a:rPr lang="fr-C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5BC9D-7BE8-4BCD-8A2D-36247617CF15}"/>
              </a:ext>
            </a:extLst>
          </p:cNvPr>
          <p:cNvSpPr txBox="1"/>
          <p:nvPr/>
        </p:nvSpPr>
        <p:spPr>
          <a:xfrm>
            <a:off x="6491984" y="1964445"/>
            <a:ext cx="2807803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CA" sz="3200" b="1">
                <a:solidFill>
                  <a:srgbClr val="4472C4"/>
                </a:solidFill>
                <a:effectLst/>
                <a:latin typeface="Cochocib Script Latin Pro" panose="02000503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Christine Plourde</a:t>
            </a:r>
            <a:endParaRPr lang="fr-CA" sz="1800">
              <a:effectLst/>
              <a:latin typeface="Cochocib Script Latin Pro" panose="02000503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Spécialiste en développement </a:t>
            </a:r>
            <a:r>
              <a:rPr lang="fr-CA" sz="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pédagonumérique</a:t>
            </a:r>
            <a:endParaRPr lang="fr-CA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DRDBSSED</a:t>
            </a:r>
            <a:endParaRPr lang="fr-CA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Ministère de l’Éducation</a:t>
            </a:r>
            <a:endParaRPr lang="fr-CA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Contactez-moi par Teams</a:t>
            </a:r>
            <a:endParaRPr lang="fr-CA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arbre, plein air, neige, forêt&#10;&#10;Description générée automatiquement">
            <a:extLst>
              <a:ext uri="{FF2B5EF4-FFF2-40B4-BE49-F238E27FC236}">
                <a16:creationId xmlns:a16="http://schemas.microsoft.com/office/drawing/2014/main" id="{969A2593-B686-4404-9C01-E19DF2B970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66539">
            <a:off x="3650603" y="3080445"/>
            <a:ext cx="1029149" cy="168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 descr="Une image contenant jour&#10;&#10;Description générée automatiquement">
            <a:extLst>
              <a:ext uri="{FF2B5EF4-FFF2-40B4-BE49-F238E27FC236}">
                <a16:creationId xmlns:a16="http://schemas.microsoft.com/office/drawing/2014/main" id="{594D9BC9-626A-4719-89E7-F215D0D54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907" y="3041663"/>
            <a:ext cx="1063128" cy="147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9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Thème Office">
  <a:themeElements>
    <a:clrScheme name="Personnalisé 10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ppt/theme/themeOverride6.xml><?xml version="1.0" encoding="utf-8"?>
<a:themeOverride xmlns:a="http://schemas.openxmlformats.org/drawingml/2006/main">
  <a:clrScheme name="Personnalisé 10">
    <a:dk1>
      <a:srgbClr val="2D2E83"/>
    </a:dk1>
    <a:lt1>
      <a:sysClr val="window" lastClr="FFFFFF"/>
    </a:lt1>
    <a:dk2>
      <a:srgbClr val="38A7DE"/>
    </a:dk2>
    <a:lt2>
      <a:srgbClr val="BDE3F2"/>
    </a:lt2>
    <a:accent1>
      <a:srgbClr val="005DA1"/>
    </a:accent1>
    <a:accent2>
      <a:srgbClr val="3B85C4"/>
    </a:accent2>
    <a:accent3>
      <a:srgbClr val="4DC0DF"/>
    </a:accent3>
    <a:accent4>
      <a:srgbClr val="2FB7C2"/>
    </a:accent4>
    <a:accent5>
      <a:srgbClr val="2FB7C2"/>
    </a:accent5>
    <a:accent6>
      <a:srgbClr val="F7F109"/>
    </a:accent6>
    <a:hlink>
      <a:srgbClr val="0000FF"/>
    </a:hlink>
    <a:folHlink>
      <a:srgbClr val="00206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FB7392A7CB447A37042529462F2A0" ma:contentTypeVersion="17" ma:contentTypeDescription="Crée un document." ma:contentTypeScope="" ma:versionID="986cc3555288446e5e7f04c12d90a846">
  <xsd:schema xmlns:xsd="http://www.w3.org/2001/XMLSchema" xmlns:xs="http://www.w3.org/2001/XMLSchema" xmlns:p="http://schemas.microsoft.com/office/2006/metadata/properties" xmlns:ns2="5b4ed912-18da-4a62-9a9d-40a767b636dd" xmlns:ns3="48457afb-f9f4-447d-8c42-903c8b8d704a" targetNamespace="http://schemas.microsoft.com/office/2006/metadata/properties" ma:root="true" ma:fieldsID="c0b2c8aa3b94d8cefc89b1ab32efd135" ns2:_="" ns3:_="">
    <xsd:import namespace="5b4ed912-18da-4a62-9a9d-40a767b636dd"/>
    <xsd:import namespace="48457afb-f9f4-447d-8c42-903c8b8d7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ed912-18da-4a62-9a9d-40a767b636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372e1be-7508-447c-9231-520b406ec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État de validation" ma:internalName="_x00c9_tat_x0020_de_x0020_valid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57afb-f9f4-447d-8c42-903c8b8d7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86992c-0629-42a5-9c17-2dce9ee3cb7b}" ma:internalName="TaxCatchAll" ma:showField="CatchAllData" ma:web="48457afb-f9f4-447d-8c42-903c8b8d70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57afb-f9f4-447d-8c42-903c8b8d704a" xsi:nil="true"/>
    <_Flow_SignoffStatus xmlns="5b4ed912-18da-4a62-9a9d-40a767b636dd" xsi:nil="true"/>
    <lcf76f155ced4ddcb4097134ff3c332f xmlns="5b4ed912-18da-4a62-9a9d-40a767b636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EB31E-EC80-4100-B7FE-8BBAAD8ABCDA}">
  <ds:schemaRefs>
    <ds:schemaRef ds:uri="48457afb-f9f4-447d-8c42-903c8b8d704a"/>
    <ds:schemaRef ds:uri="5b4ed912-18da-4a62-9a9d-40a767b636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E36E54-E2B5-4D96-91BB-66277E8CE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C26A9-EA47-4198-B3F1-41FCB3AE39AA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5b4ed912-18da-4a62-9a9d-40a767b636dd"/>
    <ds:schemaRef ds:uri="http://purl.org/dc/elements/1.1/"/>
    <ds:schemaRef ds:uri="48457afb-f9f4-447d-8c42-903c8b8d704a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1022</Words>
  <Application>Microsoft Office PowerPoint</Application>
  <PresentationFormat>Affichage à l'écran (16:9)</PresentationFormat>
  <Paragraphs>229</Paragraphs>
  <Slides>32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Cochocib Script Latin Pro</vt:lpstr>
      <vt:lpstr>Arial</vt:lpstr>
      <vt:lpstr>Times New Roman</vt:lpstr>
      <vt:lpstr>Calibri Light</vt:lpstr>
      <vt:lpstr>Wingdings</vt:lpstr>
      <vt:lpstr>Calibri</vt:lpstr>
      <vt:lpstr>Thème Office</vt:lpstr>
      <vt:lpstr>En attendant le début de la rencontre…</vt:lpstr>
      <vt:lpstr>Démystifions l'accessibilité  des ressources didactiques</vt:lpstr>
      <vt:lpstr>Qui sommes-nous?</vt:lpstr>
      <vt:lpstr>Ordre du jour</vt:lpstr>
      <vt:lpstr>Intentions</vt:lpstr>
      <vt:lpstr>Qu’est-ce que l’accessibilité pour vous?</vt:lpstr>
      <vt:lpstr>Les mythes de l’accessibilité </vt:lpstr>
      <vt:lpstr>Réponse à la question 2 :</vt:lpstr>
      <vt:lpstr>Présentation PowerPoint</vt:lpstr>
      <vt:lpstr>Les mythes de l’accessibilité </vt:lpstr>
      <vt:lpstr>Réponse à la question 3</vt:lpstr>
      <vt:lpstr>Éléments à tenir compte</vt:lpstr>
      <vt:lpstr>Éléments à tenir compte</vt:lpstr>
      <vt:lpstr>Présentation PowerPoint</vt:lpstr>
      <vt:lpstr>Présentation PowerPoint</vt:lpstr>
      <vt:lpstr>Présentation PowerPoint</vt:lpstr>
      <vt:lpstr>Éléments à tenir compte</vt:lpstr>
      <vt:lpstr>Les mythes de l’accessibilité </vt:lpstr>
      <vt:lpstr>Réponse à la question 4</vt:lpstr>
      <vt:lpstr>Les mythes de l’accessibilité </vt:lpstr>
      <vt:lpstr>Réponse à la question 5</vt:lpstr>
      <vt:lpstr>Les outils d’aide technologiques</vt:lpstr>
      <vt:lpstr>Le vérificateur de Microsoft Office</vt:lpstr>
      <vt:lpstr>L’extension WAVE</vt:lpstr>
      <vt:lpstr>Rappel des intentions</vt:lpstr>
      <vt:lpstr>Pour aller plus loin</vt:lpstr>
      <vt:lpstr>Questions</vt:lpstr>
      <vt:lpstr>Présentation PowerPoint</vt:lpstr>
      <vt:lpstr>Présentation PowerPoint</vt:lpstr>
      <vt:lpstr>Présentation PowerPoint</vt:lpstr>
      <vt:lpstr>Pour toutes autres questions?</vt:lpstr>
      <vt:lpstr>Merci de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Améliorons l’accessibilité de nos ressources!  1753</dc:title>
  <dc:creator>Stéphane Lavoie</dc:creator>
  <cp:lastModifiedBy>Geneviève Rioux</cp:lastModifiedBy>
  <cp:revision>1</cp:revision>
  <dcterms:modified xsi:type="dcterms:W3CDTF">2023-04-06T13:18:52Z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0x0101002DDFB7392A7CB447A37042529462F2A0</vt:lpwstr>
  </property>
  <property fmtid="{D5CDD505-2E9C-101B-9397-08002B2CF9AE}" pid="3" name="MediaServiceImageTags">
    <vt:lpwstr/>
  </property>
</Properties>
</file>